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302" r:id="rId4"/>
    <p:sldId id="313" r:id="rId5"/>
    <p:sldId id="314" r:id="rId6"/>
    <p:sldId id="315" r:id="rId7"/>
    <p:sldId id="316" r:id="rId8"/>
    <p:sldId id="303" r:id="rId9"/>
    <p:sldId id="312" r:id="rId10"/>
    <p:sldId id="305" r:id="rId11"/>
    <p:sldId id="306" r:id="rId12"/>
    <p:sldId id="317" r:id="rId13"/>
    <p:sldId id="307" r:id="rId14"/>
    <p:sldId id="308" r:id="rId15"/>
    <p:sldId id="309" r:id="rId16"/>
    <p:sldId id="319" r:id="rId17"/>
    <p:sldId id="311" r:id="rId18"/>
    <p:sldId id="320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6CA16-24E8-4384-8C59-D36E1251AB3A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FC09D-66BE-4944-BB3D-4F08A45C1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C3A7C-27C6-464B-909A-51E8B53F12AF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42699-DE6C-4998-ADFB-0B5CBE894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539D5-4475-4C09-B2FC-90C4537D85C1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BFDDF-6893-402F-8EB1-1936B42EB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4A901-0FAD-4426-A2DB-47EE8A575A29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5C886-BED0-4168-9964-B8F7AF8FE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DB66C-103E-4611-8FEF-CDF51599A137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77C25-822A-4593-8AA6-A81D325DA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21D65-176F-4EDB-831A-D77494A8FE73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EE856-D963-40E4-A4C6-2DE3135CE4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5C751-1DAC-4CA6-8746-1016B86B1E02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5A82F-875F-4A9F-8827-4DF8D0B19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CF2ED-6DAE-472C-AF53-81F2F03A109F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22B75-3750-424E-8980-216FB3FDE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A9430-D458-4281-95CA-27E0993B00A1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B8DD9-675E-41F8-B4AD-05F30D3F4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42EA8-CBEE-43B4-8429-07B3E91D8188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9D531-F19C-4A4F-A152-6E52549CF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4B645-3DE6-448C-B608-4409AD5643A6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4AA30-356C-4233-808A-1A4648CE45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701B9B-51F8-4B3C-BFCF-C7D5102225A3}" type="datetimeFigureOut">
              <a:rPr lang="ru-RU"/>
              <a:pPr>
                <a:defRPr/>
              </a:pPr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6690E3-7C9B-40AD-86C1-2D1C190CE0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539552" y="2781300"/>
            <a:ext cx="8208912" cy="2232025"/>
          </a:xfrm>
        </p:spPr>
        <p:txBody>
          <a:bodyPr/>
          <a:lstStyle/>
          <a:p>
            <a:r>
              <a:rPr lang="ru-RU" sz="6000" i="1" dirty="0" smtClean="0">
                <a:solidFill>
                  <a:srgbClr val="FF0000"/>
                </a:solidFill>
                <a:latin typeface="Arial Black" pitchFamily="34" charset="0"/>
              </a:rPr>
              <a:t>Государственные </a:t>
            </a:r>
            <a:r>
              <a:rPr lang="ru-RU" sz="6000" i="1" dirty="0" smtClean="0">
                <a:solidFill>
                  <a:srgbClr val="FF0000"/>
                </a:solidFill>
                <a:latin typeface="Arial Black" pitchFamily="34" charset="0"/>
              </a:rPr>
              <a:t>символы</a:t>
            </a:r>
            <a:br>
              <a:rPr lang="ru-RU" sz="6000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6000" i="1" dirty="0" smtClean="0">
                <a:solidFill>
                  <a:srgbClr val="FF0000"/>
                </a:solidFill>
                <a:latin typeface="Arial Black" pitchFamily="34" charset="0"/>
              </a:rPr>
              <a:t>России</a:t>
            </a:r>
            <a:r>
              <a:rPr lang="ru-RU" sz="6000" i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6000" i="1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 представленных флагов государств выберите флаг России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3071810"/>
            <a:ext cx="2595136" cy="17335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198" y="3071810"/>
            <a:ext cx="2595136" cy="17335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54" y="3643314"/>
            <a:ext cx="2484800" cy="1785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000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42910" y="1600200"/>
            <a:ext cx="7586690" cy="4525963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Что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символизируют  цвета российского флага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  <p:pic>
        <p:nvPicPr>
          <p:cNvPr id="4" name="Picture 6" descr="фла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071810"/>
            <a:ext cx="4714908" cy="32686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2512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1928802"/>
            <a:ext cx="6572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Белый – мир, чистота, благородство.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Синий – вера, небо, духовность, правда.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Красный – огонь, отвага, героизм.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 descr="фла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429000"/>
            <a:ext cx="4000528" cy="277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42910" y="1600200"/>
            <a:ext cx="7929618" cy="4525963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Когда 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отмечается День государственного флага Российской Федерации?</a:t>
            </a:r>
          </a:p>
          <a:p>
            <a:pPr algn="ctr">
              <a:buNone/>
            </a:pPr>
            <a:endParaRPr lang="ru-RU" sz="4800" b="1" dirty="0" smtClean="0">
              <a:solidFill>
                <a:srgbClr val="FF0000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 августа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(с 1994 г.)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727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42910" y="1600201"/>
            <a:ext cx="7858180" cy="1257295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Где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можно увидеть государственный флаг РФ?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Картинки по запросу государственный флаг россии на корабл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571876"/>
            <a:ext cx="3693764" cy="2357454"/>
          </a:xfrm>
          <a:prstGeom prst="rect">
            <a:avLst/>
          </a:prstGeom>
          <a:noFill/>
        </p:spPr>
      </p:pic>
      <p:pic>
        <p:nvPicPr>
          <p:cNvPr id="5" name="Picture 4" descr="Картинки по запросу российский флаг на корабл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571876"/>
            <a:ext cx="3418160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9311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00100" y="1785927"/>
            <a:ext cx="7572428" cy="1357321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такое гимн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Где можно услышать гимн РФ?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endParaRPr lang="ru-RU" sz="40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endParaRPr lang="ru-RU" sz="4000" b="1" dirty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122" name="Picture 2" descr="Картинки по запросу гимн Р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143248"/>
            <a:ext cx="4214842" cy="31611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7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143116"/>
            <a:ext cx="47149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Гимн – торжественная песня или мелодия, которая исполняется в особо торжественных случаях. Его можно услышать на торжественных встречах, международных соревнованиях, встречах президентов и т.д.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ser\Desktop\0022-045-Gimn-Ross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000240"/>
            <a:ext cx="2786082" cy="4035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28596" y="1857364"/>
            <a:ext cx="8286808" cy="1357321"/>
          </a:xfrm>
        </p:spPr>
        <p:txBody>
          <a:bodyPr/>
          <a:lstStyle/>
          <a:p>
            <a:pPr marL="457200" indent="254000" algn="ctr">
              <a:spcAft>
                <a:spcPts val="0"/>
              </a:spcAft>
              <a:buNone/>
            </a:pP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делают люди в зале, когда начинает звучать гимн РФ?</a:t>
            </a:r>
          </a:p>
          <a:p>
            <a:endParaRPr lang="ru-RU" dirty="0"/>
          </a:p>
        </p:txBody>
      </p:sp>
      <p:pic>
        <p:nvPicPr>
          <p:cNvPr id="3074" name="Picture 2" descr="Картинки по запросу люди слушают  гимн Р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3714752"/>
            <a:ext cx="3887890" cy="2184625"/>
          </a:xfrm>
          <a:prstGeom prst="rect">
            <a:avLst/>
          </a:prstGeom>
          <a:noFill/>
        </p:spPr>
      </p:pic>
      <p:pic>
        <p:nvPicPr>
          <p:cNvPr id="3078" name="Picture 6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736268"/>
            <a:ext cx="3857652" cy="21684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1845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571744"/>
            <a:ext cx="72152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РАБОТУ!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Какие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государственные символы вам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известны?</a:t>
            </a:r>
          </a:p>
          <a:p>
            <a:pPr marL="0" indent="0" algn="ctr">
              <a:buNone/>
            </a:pP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72" y="3143248"/>
            <a:ext cx="2357454" cy="3214710"/>
          </a:xfrm>
          <a:prstGeom prst="rect">
            <a:avLst/>
          </a:prstGeom>
        </p:spPr>
      </p:pic>
      <p:pic>
        <p:nvPicPr>
          <p:cNvPr id="5" name="Picture 6" descr="фла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857628"/>
            <a:ext cx="2605077" cy="1819280"/>
          </a:xfrm>
          <a:prstGeom prst="rect">
            <a:avLst/>
          </a:prstGeom>
          <a:noFill/>
        </p:spPr>
      </p:pic>
      <p:pic>
        <p:nvPicPr>
          <p:cNvPr id="2050" name="Picture 2" descr="C:\Users\user\Desktop\0022-045-Gimn-Rossi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071811"/>
            <a:ext cx="2219312" cy="3214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0778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071678"/>
            <a:ext cx="4043362" cy="4054485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Что представляет собой Государственный герб Российской Федерации?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3504" y="1714488"/>
            <a:ext cx="3214710" cy="44291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173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1857364"/>
            <a:ext cx="771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символизирует герб России? 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2636912"/>
            <a:ext cx="2627944" cy="3710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785926"/>
            <a:ext cx="51435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Герб России – символ единства народов России, готовность народа защищать свою страну от врагов.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а. нев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33898" y="1857364"/>
            <a:ext cx="2281440" cy="4421274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д. донск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643314"/>
            <a:ext cx="3962708" cy="2631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714488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Какие предметы орёл держит в лапах? </a:t>
            </a:r>
          </a:p>
        </p:txBody>
      </p:sp>
      <p:pic>
        <p:nvPicPr>
          <p:cNvPr id="5" name="Picture 2" descr="Картинки по запросу герб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000372"/>
            <a:ext cx="3071834" cy="3363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428868"/>
            <a:ext cx="38576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Скипетр и держава означают сильную государственную власть.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AutoShape 2" descr="Картинки по запросу скипетр и держава в руках цар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Картинки по запросу скипетр и держава в руках цар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1" name="Picture 5" descr="C:\Users\БутоваЕА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928802"/>
            <a:ext cx="3195654" cy="3940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42910" y="1600200"/>
            <a:ext cx="8001056" cy="4525963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Что изображено на груди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орла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 красном щите? </a:t>
            </a:r>
          </a:p>
          <a:p>
            <a:pPr>
              <a:spcBef>
                <a:spcPts val="0"/>
              </a:spcBef>
            </a:pPr>
            <a:endParaRPr lang="ru-RU" dirty="0"/>
          </a:p>
        </p:txBody>
      </p:sp>
      <p:pic>
        <p:nvPicPr>
          <p:cNvPr id="12290" name="Picture 2" descr="Картинки по запросу герб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841765"/>
            <a:ext cx="3071834" cy="33636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0527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1785925"/>
            <a:ext cx="8643998" cy="4340237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dirty="0" smtClean="0"/>
              <a:t>    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груди орла, на красном щите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серебряный всадник, поражающий копьём чёрного опрокинутого навзничь и попранного конём дракона.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Всадник – змееборец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одновременно и Георгий Победоносец, и символическое изображение князя.</a:t>
            </a:r>
          </a:p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Дракон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чудище с лапами грифа, крыльями летучей мыши, языком змеи и рыбьим хвостом –  олицетворяет невежество, язычество, нечистую силу.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иктори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Викторина</Template>
  <TotalTime>615</TotalTime>
  <Words>244</Words>
  <Application>Microsoft Office PowerPoint</Application>
  <PresentationFormat>Экран (4:3)</PresentationFormat>
  <Paragraphs>29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Викторина</vt:lpstr>
      <vt:lpstr>Государственные символы России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admin</dc:creator>
  <cp:lastModifiedBy>дом</cp:lastModifiedBy>
  <cp:revision>71</cp:revision>
  <dcterms:created xsi:type="dcterms:W3CDTF">2015-02-22T22:06:46Z</dcterms:created>
  <dcterms:modified xsi:type="dcterms:W3CDTF">2017-02-13T21:27:54Z</dcterms:modified>
</cp:coreProperties>
</file>