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66" r:id="rId6"/>
    <p:sldId id="259" r:id="rId7"/>
    <p:sldId id="267" r:id="rId8"/>
    <p:sldId id="260" r:id="rId9"/>
    <p:sldId id="269" r:id="rId10"/>
    <p:sldId id="261" r:id="rId11"/>
    <p:sldId id="268" r:id="rId12"/>
    <p:sldId id="262" r:id="rId13"/>
    <p:sldId id="271" r:id="rId14"/>
    <p:sldId id="263" r:id="rId15"/>
    <p:sldId id="270" r:id="rId16"/>
    <p:sldId id="264" r:id="rId17"/>
    <p:sldId id="272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B3752-AED2-4D0D-AA12-6BB32976CE57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44F1D-FA5F-40F3-A906-02F3F3FF1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71800" y="2276872"/>
            <a:ext cx="59766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</a:rPr>
              <a:t>ПРАЗДНИКИ РОССИИ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19872" y="1484784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Вопрос 5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2060848"/>
            <a:ext cx="6336704" cy="4668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В этот день наша страна отмечает важный государственный </a:t>
            </a:r>
            <a:r>
              <a:rPr lang="ru-RU" sz="3200" dirty="0" smtClean="0"/>
              <a:t>праздник. До </a:t>
            </a:r>
            <a:r>
              <a:rPr lang="ru-RU" sz="3200" dirty="0"/>
              <a:t>2002 года этот праздник именовался как День принятия Декларации о государственном суверенитете России. Это один из самых «молодых» государственных праздников в стране.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sgau.ru/files/pages/20198/1465370199general_pages_08_June_2016_i20198_s_dnem_ross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7992888" cy="58525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6165304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День России (12 июня)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47864" y="1484784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Вопрос 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83768" y="2276872"/>
            <a:ext cx="60486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Этот праздник по-другому называют </a:t>
            </a:r>
            <a:r>
              <a:rPr lang="ru-RU" sz="2800" dirty="0" err="1" smtClean="0"/>
              <a:t>Днм</a:t>
            </a:r>
            <a:r>
              <a:rPr lang="ru-RU" sz="2800" dirty="0" smtClean="0"/>
              <a:t> </a:t>
            </a:r>
            <a:r>
              <a:rPr lang="ru-RU" sz="2800" dirty="0"/>
              <a:t>солидарности трудящихся. Он символизирует возрождение и приход весны. Праздник впервые был отпразднован в Российской империи в 1890 году в Варшаве, а в 1891 году уже </a:t>
            </a:r>
            <a:r>
              <a:rPr lang="ru-RU" sz="2800"/>
              <a:t>в </a:t>
            </a:r>
            <a:r>
              <a:rPr lang="ru-RU" sz="2800" smtClean="0"/>
              <a:t>столице – Санкт-Петербурге</a:t>
            </a:r>
            <a:r>
              <a:rPr lang="ru-RU" sz="28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sch962sv.mskobr.ru/images/1-maay-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620000" cy="5715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55576" y="6165304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Праздник весны и труда  (1 мая)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63888" y="1556792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Вопрос 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99792" y="2348880"/>
            <a:ext cx="59766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Это главный праздник нашей страны. С ним ассоциируется Георгиевская ленточка – символ памяти, знак преемственности поколений.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24200" y="516557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parusoka.ru/wp-content/uploads/2016/05/9m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920879" cy="554461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3568" y="6165304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День Победы (9 мая)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19872" y="162880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Вопрос 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99792" y="2348880"/>
            <a:ext cx="60486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В честь этого праздника благодарные потомки установили в Москве на Красной площади памятник гражданину Минину и князю Пожарскому.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laycast.ru/uploads/2013/11/03/64709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7328080" cy="58624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6165304"/>
            <a:ext cx="72728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День народного единства (4 ноября)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3768" y="2636912"/>
            <a:ext cx="60486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РАБОТУ!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71800" y="1412776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Вопрос 1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2204864"/>
            <a:ext cx="64807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Этот праздник установлен в честь победы Красной Армии над кайзеровскими войсками Германии в 1918 году. Это один из 15 Дней воинской славы России.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83768" y="5013176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xn--80apypi.tv/upload/iblock/a73/a73033adef4a7360c8a0b9a118f7d5b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32656"/>
            <a:ext cx="5945944" cy="568863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6093296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День Защитника Отечества (23 февраля)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9872" y="1412776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Вопрос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1988840"/>
            <a:ext cx="633670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Этот праздник предложил встречать </a:t>
            </a:r>
            <a:r>
              <a:rPr lang="ru-RU" sz="2400" dirty="0" smtClean="0"/>
              <a:t>Пётр </a:t>
            </a:r>
            <a:r>
              <a:rPr lang="en-US" sz="2400" dirty="0" smtClean="0"/>
              <a:t>I</a:t>
            </a:r>
            <a:r>
              <a:rPr lang="ru-RU" sz="2400" dirty="0" smtClean="0"/>
              <a:t>. </a:t>
            </a:r>
            <a:r>
              <a:rPr lang="ru-RU" sz="2400" dirty="0"/>
              <a:t>Он издал указ, согласно которому в ночь на 1 января каждого года все жители страны встречают этот праздник. Народное гуляние длилось 7 </a:t>
            </a:r>
            <a:r>
              <a:rPr lang="ru-RU" sz="2400" dirty="0" smtClean="0"/>
              <a:t>дней – за </a:t>
            </a:r>
            <a:r>
              <a:rPr lang="ru-RU" sz="2400" dirty="0"/>
              <a:t>этот период каждый вечер возле Кремля гремели пушки, а в частных дворах пускали залпы из более мелких орудий. Ворота домов украшали еловые и можжевеловые ветки, а на столбах висели смоляные бочки, которые поджигались и придавали празднику торжественность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Новый год (01 января)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Новый год (01 января)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kulibin-c.ru/wp-content/uploads/2016/12/Moroz-i-snegur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8640"/>
            <a:ext cx="5904656" cy="591204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47664" y="6165304"/>
            <a:ext cx="59046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Новый год (1 января)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47864" y="1412776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Вопрос 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2420888"/>
            <a:ext cx="64087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/>
              <a:t>Когда мужчины очень суетятся</a:t>
            </a:r>
          </a:p>
          <a:p>
            <a:r>
              <a:rPr lang="ru-RU" sz="3000" dirty="0"/>
              <a:t>И в магазинах за подарками толпятся, </a:t>
            </a:r>
          </a:p>
          <a:p>
            <a:r>
              <a:rPr lang="ru-RU" sz="3000" dirty="0"/>
              <a:t>Мы знаем точно, что весна пришла </a:t>
            </a:r>
          </a:p>
          <a:p>
            <a:r>
              <a:rPr lang="ru-RU" sz="3000" dirty="0"/>
              <a:t>И этот праздник в гости привела!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vegaclub.ru/images/000363955_1-21e4424f064ffcfa20ae401bba7d97e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776864" cy="58326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6093296"/>
            <a:ext cx="77048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Международный женский день (8 марта) 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1880" y="148478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Вопрос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11760" y="2060848"/>
            <a:ext cx="63367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В этот день произошло великое для всего христианского мира </a:t>
            </a:r>
            <a:r>
              <a:rPr lang="ru-RU" sz="2800" dirty="0" smtClean="0"/>
              <a:t>событие –  </a:t>
            </a:r>
            <a:r>
              <a:rPr lang="ru-RU" sz="2800" dirty="0"/>
              <a:t>рождение Иисуса Христа в Вифлееме. Все христиане убеждены, что Иисус Христос был послан Богом на землю для искупления грехов и спасения человечества.  И с этого дня начинается </a:t>
            </a:r>
            <a:r>
              <a:rPr lang="ru-RU" sz="2800" dirty="0" smtClean="0"/>
              <a:t>отсчёт </a:t>
            </a:r>
            <a:r>
              <a:rPr lang="ru-RU" sz="2800" dirty="0"/>
              <a:t>времени.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emya-i-detstvo.ru/wp-content/uploads/2016/01/prazdnik-rozhdestvo-hristovo-v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260648"/>
            <a:ext cx="8064896" cy="592141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15616" y="6165304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Рождество Христово  (7 января)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88CFF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370</Words>
  <Application>Microsoft Office PowerPoint</Application>
  <PresentationFormat>Экран (4:3)</PresentationFormat>
  <Paragraphs>32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БутоваЕА</cp:lastModifiedBy>
  <cp:revision>15</cp:revision>
  <dcterms:created xsi:type="dcterms:W3CDTF">2017-02-05T17:07:33Z</dcterms:created>
  <dcterms:modified xsi:type="dcterms:W3CDTF">2017-03-22T09:49:08Z</dcterms:modified>
</cp:coreProperties>
</file>