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60" r:id="rId3"/>
    <p:sldId id="284" r:id="rId4"/>
    <p:sldId id="257" r:id="rId5"/>
    <p:sldId id="258" r:id="rId6"/>
    <p:sldId id="263" r:id="rId7"/>
    <p:sldId id="259"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 id="285" r:id="rId28"/>
    <p:sldId id="283" r:id="rId29"/>
    <p:sldId id="286" r:id="rId30"/>
    <p:sldId id="287" r:id="rId31"/>
    <p:sldId id="288" r:id="rId32"/>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60" d="100"/>
          <a:sy n="60" d="100"/>
        </p:scale>
        <p:origin x="-3084" y="-118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9" name="Подзаголовок 8"/>
          <p:cNvSpPr>
            <a:spLocks noGrp="1"/>
          </p:cNvSpPr>
          <p:nvPr>
            <p:ph type="subTitle" idx="1"/>
          </p:nvPr>
        </p:nvSpPr>
        <p:spPr>
          <a:xfrm>
            <a:off x="457200" y="3699804"/>
            <a:ext cx="8305800" cy="1143000"/>
          </a:xfrm>
        </p:spPr>
        <p:txBody>
          <a:bodyPr>
            <a:noAutofit/>
          </a:bodyPr>
          <a:lstStyle>
            <a:lvl1pPr marL="0" indent="0" algn="ctr">
              <a:buNone/>
              <a:defRPr sz="2200" spc="10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28" name="Заголовок 27"/>
          <p:cNvSpPr>
            <a:spLocks noGrp="1"/>
          </p:cNvSpPr>
          <p:nvPr>
            <p:ph type="ctrTitle"/>
          </p:nvPr>
        </p:nvSpPr>
        <p:spPr>
          <a:xfrm>
            <a:off x="457200" y="1433732"/>
            <a:ext cx="8305800" cy="1981200"/>
          </a:xfrm>
          <a:ln w="6350" cap="rnd">
            <a:noFill/>
          </a:ln>
        </p:spPr>
        <p:txBody>
          <a:bodyPr anchor="b" anchorCtr="0">
            <a:noAutofit/>
          </a:bodyPr>
          <a:lstStyle>
            <a:lvl1pPr algn="ctr">
              <a:defRPr lang="en-US" sz="4800" b="0" dirty="0">
                <a:ln w="3200">
                  <a:solidFill>
                    <a:schemeClr val="bg2">
                      <a:shade val="75000"/>
                      <a:alpha val="25000"/>
                    </a:schemeClr>
                  </a:solidFill>
                  <a:prstDash val="solid"/>
                  <a:round/>
                </a:ln>
                <a:solidFill>
                  <a:srgbClr val="F9F9F9"/>
                </a:solidFill>
                <a:effectLst>
                  <a:innerShdw blurRad="50800" dist="25400" dir="13500000">
                    <a:srgbClr val="000000">
                      <a:alpha val="70000"/>
                    </a:srgbClr>
                  </a:innerShdw>
                </a:effectLst>
              </a:defRPr>
            </a:lvl1pPr>
          </a:lstStyle>
          <a:p>
            <a:r>
              <a:rPr kumimoji="0" lang="ru-RU" smtClean="0"/>
              <a:t>Образец заголовка</a:t>
            </a:r>
            <a:endParaRPr kumimoji="0" lang="en-US"/>
          </a:p>
        </p:txBody>
      </p:sp>
      <p:cxnSp>
        <p:nvCxnSpPr>
          <p:cNvPr id="8" name="Прямая соединительная линия 7"/>
          <p:cNvCxnSpPr/>
          <p:nvPr/>
        </p:nvCxnSpPr>
        <p:spPr>
          <a:xfrm>
            <a:off x="1463626" y="3550126"/>
            <a:ext cx="2971800" cy="1588"/>
          </a:xfrm>
          <a:prstGeom prst="line">
            <a:avLst/>
          </a:prstGeom>
          <a:ln w="9525" cap="flat" cmpd="sng" algn="ctr">
            <a:solidFill>
              <a:schemeClr val="bg2">
                <a:tint val="20000"/>
              </a:schemeClr>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cxnSp>
        <p:nvCxnSpPr>
          <p:cNvPr id="13" name="Прямая соединительная линия 12"/>
          <p:cNvCxnSpPr/>
          <p:nvPr/>
        </p:nvCxnSpPr>
        <p:spPr>
          <a:xfrm>
            <a:off x="4708574" y="3550126"/>
            <a:ext cx="2971800" cy="1588"/>
          </a:xfrm>
          <a:prstGeom prst="line">
            <a:avLst/>
          </a:prstGeom>
          <a:ln w="9525" cap="flat" cmpd="sng" algn="ctr">
            <a:solidFill>
              <a:schemeClr val="bg2">
                <a:tint val="20000"/>
              </a:schemeClr>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
        <p:nvSpPr>
          <p:cNvPr id="14" name="Овал 13"/>
          <p:cNvSpPr/>
          <p:nvPr/>
        </p:nvSpPr>
        <p:spPr>
          <a:xfrm>
            <a:off x="4540348" y="3526302"/>
            <a:ext cx="45720" cy="45720"/>
          </a:xfrm>
          <a:prstGeom prst="ellipse">
            <a:avLst/>
          </a:prstGeom>
          <a:effectLst>
            <a:outerShdw blurRad="31750" dir="2700000" algn="tl" rotWithShape="0">
              <a:srgbClr val="000000">
                <a:alpha val="55000"/>
              </a:srgbClr>
            </a:outerShdw>
          </a:effectLst>
        </p:spPr>
        <p:style>
          <a:lnRef idx="2">
            <a:schemeClr val="accent2"/>
          </a:lnRef>
          <a:fillRef idx="1">
            <a:schemeClr val="accent2"/>
          </a:fillRef>
          <a:effectRef idx="0">
            <a:schemeClr val="accent2"/>
          </a:effectRef>
          <a:fontRef idx="minor">
            <a:schemeClr val="lt1"/>
          </a:fontRef>
        </p:style>
        <p:txBody>
          <a:bodyPr rtlCol="0" anchor="ctr"/>
          <a:lstStyle/>
          <a:p>
            <a:pPr algn="ctr" eaLnBrk="1" latinLnBrk="0" hangingPunct="1"/>
            <a:endParaRPr kumimoji="0" lang="en-US" dirty="0"/>
          </a:p>
        </p:txBody>
      </p:sp>
      <p:sp>
        <p:nvSpPr>
          <p:cNvPr id="15" name="Дата 14"/>
          <p:cNvSpPr>
            <a:spLocks noGrp="1"/>
          </p:cNvSpPr>
          <p:nvPr>
            <p:ph type="dt" sz="half" idx="10"/>
          </p:nvPr>
        </p:nvSpPr>
        <p:spPr/>
        <p:txBody>
          <a:bodyPr/>
          <a:lstStyle/>
          <a:p>
            <a:fld id="{5B106E36-FD25-4E2D-B0AA-010F637433A0}" type="datetimeFigureOut">
              <a:rPr lang="ru-RU" smtClean="0"/>
              <a:pPr/>
              <a:t>12.03.2015</a:t>
            </a:fld>
            <a:endParaRPr lang="ru-RU" dirty="0"/>
          </a:p>
        </p:txBody>
      </p:sp>
      <p:sp>
        <p:nvSpPr>
          <p:cNvPr id="16" name="Номер слайда 15"/>
          <p:cNvSpPr>
            <a:spLocks noGrp="1"/>
          </p:cNvSpPr>
          <p:nvPr>
            <p:ph type="sldNum" sz="quarter" idx="11"/>
          </p:nvPr>
        </p:nvSpPr>
        <p:spPr/>
        <p:txBody>
          <a:bodyPr/>
          <a:lstStyle/>
          <a:p>
            <a:fld id="{725C68B6-61C2-468F-89AB-4B9F7531AA68}" type="slidenum">
              <a:rPr lang="ru-RU" smtClean="0"/>
              <a:pPr/>
              <a:t>‹#›</a:t>
            </a:fld>
            <a:endParaRPr lang="ru-RU" dirty="0"/>
          </a:p>
        </p:txBody>
      </p:sp>
      <p:sp>
        <p:nvSpPr>
          <p:cNvPr id="17" name="Нижний колонтитул 16"/>
          <p:cNvSpPr>
            <a:spLocks noGrp="1"/>
          </p:cNvSpPr>
          <p:nvPr>
            <p:ph type="ftr" sz="quarter" idx="12"/>
          </p:nvPr>
        </p:nvSpPr>
        <p:spPr/>
        <p:txBody>
          <a:bodyPr/>
          <a:lstStyle/>
          <a:p>
            <a:endParaRPr lang="ru-RU"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pPr/>
              <a:t>12.03.2015</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pPr/>
              <a:t>12.03.2015</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9" name="Содержимое 8"/>
          <p:cNvSpPr>
            <a:spLocks noGrp="1"/>
          </p:cNvSpPr>
          <p:nvPr>
            <p:ph idx="1"/>
          </p:nvPr>
        </p:nvSpPr>
        <p:spPr>
          <a:xfrm>
            <a:off x="457200" y="1524000"/>
            <a:ext cx="8229600" cy="4572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4" name="Дата 13"/>
          <p:cNvSpPr>
            <a:spLocks noGrp="1"/>
          </p:cNvSpPr>
          <p:nvPr>
            <p:ph type="dt" sz="half" idx="14"/>
          </p:nvPr>
        </p:nvSpPr>
        <p:spPr/>
        <p:txBody>
          <a:bodyPr/>
          <a:lstStyle/>
          <a:p>
            <a:fld id="{5B106E36-FD25-4E2D-B0AA-010F637433A0}" type="datetimeFigureOut">
              <a:rPr lang="ru-RU" smtClean="0"/>
              <a:pPr/>
              <a:t>12.03.2015</a:t>
            </a:fld>
            <a:endParaRPr lang="ru-RU" dirty="0"/>
          </a:p>
        </p:txBody>
      </p:sp>
      <p:sp>
        <p:nvSpPr>
          <p:cNvPr id="15" name="Номер слайда 14"/>
          <p:cNvSpPr>
            <a:spLocks noGrp="1"/>
          </p:cNvSpPr>
          <p:nvPr>
            <p:ph type="sldNum" sz="quarter" idx="15"/>
          </p:nvPr>
        </p:nvSpPr>
        <p:spPr/>
        <p:txBody>
          <a:bodyPr/>
          <a:lstStyle>
            <a:lvl1pPr algn="ctr">
              <a:defRPr/>
            </a:lvl1pPr>
          </a:lstStyle>
          <a:p>
            <a:fld id="{725C68B6-61C2-468F-89AB-4B9F7531AA68}" type="slidenum">
              <a:rPr lang="ru-RU" smtClean="0"/>
              <a:pPr/>
              <a:t>‹#›</a:t>
            </a:fld>
            <a:endParaRPr lang="ru-RU" dirty="0"/>
          </a:p>
        </p:txBody>
      </p:sp>
      <p:sp>
        <p:nvSpPr>
          <p:cNvPr id="16" name="Нижний колонтитул 15"/>
          <p:cNvSpPr>
            <a:spLocks noGrp="1"/>
          </p:cNvSpPr>
          <p:nvPr>
            <p:ph type="ftr" sz="quarter" idx="16"/>
          </p:nvPr>
        </p:nvSpPr>
        <p:spPr/>
        <p:txBody>
          <a:bodyPr/>
          <a:lstStyle/>
          <a:p>
            <a:endParaRPr lang="ru-RU" dirty="0"/>
          </a:p>
        </p:txBody>
      </p:sp>
      <p:sp>
        <p:nvSpPr>
          <p:cNvPr id="17" name="Заголовок 16"/>
          <p:cNvSpPr>
            <a:spLocks noGrp="1"/>
          </p:cNvSpPr>
          <p:nvPr>
            <p:ph type="title"/>
          </p:nvPr>
        </p:nvSpPr>
        <p:spPr/>
        <p:txBody>
          <a:bodyPr rtlCol="0" anchor="b" anchorCtr="0"/>
          <a:lstStyle/>
          <a:p>
            <a:r>
              <a:rPr kumimoji="0" lang="ru-RU" smtClean="0"/>
              <a:t>Образец заголовка</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4" name="Дата 3"/>
          <p:cNvSpPr>
            <a:spLocks noGrp="1"/>
          </p:cNvSpPr>
          <p:nvPr>
            <p:ph type="dt" sz="half" idx="10"/>
          </p:nvPr>
        </p:nvSpPr>
        <p:spPr/>
        <p:txBody>
          <a:bodyPr/>
          <a:lstStyle/>
          <a:p>
            <a:fld id="{5B106E36-FD25-4E2D-B0AA-010F637433A0}" type="datetimeFigureOut">
              <a:rPr lang="ru-RU" smtClean="0"/>
              <a:pPr/>
              <a:t>12.03.2015</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dirty="0"/>
          </a:p>
        </p:txBody>
      </p:sp>
      <p:sp>
        <p:nvSpPr>
          <p:cNvPr id="2" name="Заголовок 1"/>
          <p:cNvSpPr>
            <a:spLocks noGrp="1"/>
          </p:cNvSpPr>
          <p:nvPr>
            <p:ph type="title"/>
          </p:nvPr>
        </p:nvSpPr>
        <p:spPr>
          <a:xfrm>
            <a:off x="685800" y="3505200"/>
            <a:ext cx="7924800" cy="1371600"/>
          </a:xfrm>
        </p:spPr>
        <p:txBody>
          <a:bodyPr>
            <a:noAutofit/>
          </a:bodyPr>
          <a:lstStyle>
            <a:lvl1pPr algn="l" rtl="0">
              <a:spcBef>
                <a:spcPct val="0"/>
              </a:spcBef>
              <a:buNone/>
              <a:defRPr lang="en-US" sz="4800" b="0" dirty="0">
                <a:ln w="3200">
                  <a:solidFill>
                    <a:schemeClr val="bg2">
                      <a:shade val="25000"/>
                      <a:alpha val="25000"/>
                    </a:schemeClr>
                  </a:solidFill>
                  <a:prstDash val="solid"/>
                  <a:round/>
                </a:ln>
                <a:solidFill>
                  <a:srgbClr val="F9F9F9"/>
                </a:solidFill>
                <a:effectLst>
                  <a:innerShdw blurRad="38100" dist="25400" dir="13500000">
                    <a:prstClr val="black">
                      <a:alpha val="70000"/>
                    </a:prstClr>
                  </a:innerShdw>
                </a:effectLst>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685800" y="4958864"/>
            <a:ext cx="7924800" cy="984736"/>
          </a:xfrm>
        </p:spPr>
        <p:txBody>
          <a:bodyPr anchor="t"/>
          <a:lstStyle>
            <a:lvl1pPr marL="0" indent="0">
              <a:buNone/>
              <a:defRPr sz="2000" spc="100" baseline="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cxnSp>
        <p:nvCxnSpPr>
          <p:cNvPr id="7" name="Прямая соединительная линия 6"/>
          <p:cNvCxnSpPr/>
          <p:nvPr/>
        </p:nvCxnSpPr>
        <p:spPr>
          <a:xfrm>
            <a:off x="685800" y="4916992"/>
            <a:ext cx="7924800" cy="4301"/>
          </a:xfrm>
          <a:prstGeom prst="line">
            <a:avLst/>
          </a:prstGeom>
          <a:noFill/>
          <a:ln w="9525" cap="flat" cmpd="sng" algn="ctr">
            <a:solidFill>
              <a:srgbClr val="E9E9E8"/>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5" name="Дата 4"/>
          <p:cNvSpPr>
            <a:spLocks noGrp="1"/>
          </p:cNvSpPr>
          <p:nvPr>
            <p:ph type="dt" sz="half" idx="10"/>
          </p:nvPr>
        </p:nvSpPr>
        <p:spPr/>
        <p:txBody>
          <a:bodyPr/>
          <a:lstStyle/>
          <a:p>
            <a:fld id="{5B106E36-FD25-4E2D-B0AA-010F637433A0}" type="datetimeFigureOut">
              <a:rPr lang="ru-RU" smtClean="0"/>
              <a:pPr/>
              <a:t>12.03.2015</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dirty="0"/>
          </a:p>
        </p:txBody>
      </p:sp>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11" name="Содержимое 10"/>
          <p:cNvSpPr>
            <a:spLocks noGrp="1"/>
          </p:cNvSpPr>
          <p:nvPr>
            <p:ph sz="half" idx="1"/>
          </p:nvPr>
        </p:nvSpPr>
        <p:spPr>
          <a:xfrm>
            <a:off x="457200" y="1524000"/>
            <a:ext cx="4059936" cy="4572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3" name="Содержимое 12"/>
          <p:cNvSpPr>
            <a:spLocks noGrp="1"/>
          </p:cNvSpPr>
          <p:nvPr>
            <p:ph sz="half" idx="2"/>
          </p:nvPr>
        </p:nvSpPr>
        <p:spPr>
          <a:xfrm>
            <a:off x="4648200" y="1524000"/>
            <a:ext cx="4059936" cy="4572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9" name="Номер слайда 8"/>
          <p:cNvSpPr>
            <a:spLocks noGrp="1"/>
          </p:cNvSpPr>
          <p:nvPr>
            <p:ph type="sldNum" sz="quarter" idx="12"/>
          </p:nvPr>
        </p:nvSpPr>
        <p:spPr/>
        <p:txBody>
          <a:bodyPr/>
          <a:lstStyle/>
          <a:p>
            <a:fld id="{725C68B6-61C2-468F-89AB-4B9F7531AA68}" type="slidenum">
              <a:rPr lang="ru-RU" smtClean="0"/>
              <a:pPr/>
              <a:t>‹#›</a:t>
            </a:fld>
            <a:endParaRPr lang="ru-RU" dirty="0"/>
          </a:p>
        </p:txBody>
      </p:sp>
      <p:sp>
        <p:nvSpPr>
          <p:cNvPr id="8" name="Нижний колонтитул 7"/>
          <p:cNvSpPr>
            <a:spLocks noGrp="1"/>
          </p:cNvSpPr>
          <p:nvPr>
            <p:ph type="ftr" sz="quarter" idx="11"/>
          </p:nvPr>
        </p:nvSpPr>
        <p:spPr/>
        <p:txBody>
          <a:bodyPr/>
          <a:lstStyle/>
          <a:p>
            <a:endParaRPr lang="ru-RU" dirty="0"/>
          </a:p>
        </p:txBody>
      </p:sp>
      <p:sp>
        <p:nvSpPr>
          <p:cNvPr id="7" name="Дата 6"/>
          <p:cNvSpPr>
            <a:spLocks noGrp="1"/>
          </p:cNvSpPr>
          <p:nvPr>
            <p:ph type="dt" sz="half" idx="10"/>
          </p:nvPr>
        </p:nvSpPr>
        <p:spPr/>
        <p:txBody>
          <a:bodyPr/>
          <a:lstStyle/>
          <a:p>
            <a:fld id="{5B106E36-FD25-4E2D-B0AA-010F637433A0}" type="datetimeFigureOut">
              <a:rPr lang="ru-RU" smtClean="0"/>
              <a:pPr/>
              <a:t>12.03.2015</a:t>
            </a:fld>
            <a:endParaRPr lang="ru-RU" dirty="0"/>
          </a:p>
        </p:txBody>
      </p:sp>
      <p:sp>
        <p:nvSpPr>
          <p:cNvPr id="3" name="Текст 2"/>
          <p:cNvSpPr>
            <a:spLocks noGrp="1"/>
          </p:cNvSpPr>
          <p:nvPr>
            <p:ph type="body" idx="1"/>
          </p:nvPr>
        </p:nvSpPr>
        <p:spPr>
          <a:xfrm>
            <a:off x="457200" y="1399593"/>
            <a:ext cx="4040188" cy="762000"/>
          </a:xfrm>
          <a:noFill/>
          <a:ln w="25400" cap="rnd" cmpd="sng" algn="ctr">
            <a:noFill/>
            <a:prstDash val="solid"/>
          </a:ln>
          <a:effectLst>
            <a:softEdge rad="63500"/>
          </a:effectLst>
          <a:sp3d prstMaterial="flat"/>
        </p:spPr>
        <p:style>
          <a:lnRef idx="3">
            <a:schemeClr val="lt1"/>
          </a:lnRef>
          <a:fillRef idx="1">
            <a:schemeClr val="accent5"/>
          </a:fillRef>
          <a:effectRef idx="1">
            <a:schemeClr val="accent5"/>
          </a:effectRef>
          <a:fontRef idx="minor">
            <a:schemeClr val="lt1"/>
          </a:fontRef>
        </p:style>
        <p:txBody>
          <a:bodyPr lIns="91440" tIns="45720" rIns="91440" bIns="45720" anchor="b">
            <a:noAutofit/>
          </a:bodyPr>
          <a:lstStyle>
            <a:lvl1pPr marL="0" indent="0" algn="l">
              <a:spcBef>
                <a:spcPts val="0"/>
              </a:spcBef>
              <a:buNone/>
              <a:defRPr sz="2600" b="1">
                <a:solidFill>
                  <a:schemeClr val="tx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32" name="Содержимое 31"/>
          <p:cNvSpPr>
            <a:spLocks noGrp="1"/>
          </p:cNvSpPr>
          <p:nvPr>
            <p:ph sz="half" idx="2"/>
          </p:nvPr>
        </p:nvSpPr>
        <p:spPr>
          <a:xfrm>
            <a:off x="457200" y="2201896"/>
            <a:ext cx="4038600" cy="3913632"/>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34" name="Содержимое 33"/>
          <p:cNvSpPr>
            <a:spLocks noGrp="1"/>
          </p:cNvSpPr>
          <p:nvPr>
            <p:ph sz="quarter" idx="4"/>
          </p:nvPr>
        </p:nvSpPr>
        <p:spPr>
          <a:xfrm>
            <a:off x="4649788" y="2201896"/>
            <a:ext cx="4038600" cy="3913632"/>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 name="Заголовок 1"/>
          <p:cNvSpPr>
            <a:spLocks noGrp="1"/>
          </p:cNvSpPr>
          <p:nvPr>
            <p:ph type="title"/>
          </p:nvPr>
        </p:nvSpPr>
        <p:spPr>
          <a:xfrm>
            <a:off x="457200" y="155448"/>
            <a:ext cx="8229600" cy="1143000"/>
          </a:xfrm>
        </p:spPr>
        <p:txBody>
          <a:bodyPr anchor="b" anchorCtr="0"/>
          <a:lstStyle>
            <a:lvl1pPr>
              <a:defRPr/>
            </a:lvl1pPr>
          </a:lstStyle>
          <a:p>
            <a:r>
              <a:rPr kumimoji="0" lang="ru-RU" smtClean="0"/>
              <a:t>Образец заголовка</a:t>
            </a:r>
            <a:endParaRPr kumimoji="0" lang="en-US"/>
          </a:p>
        </p:txBody>
      </p:sp>
      <p:sp>
        <p:nvSpPr>
          <p:cNvPr id="12" name="Текст 11"/>
          <p:cNvSpPr>
            <a:spLocks noGrp="1"/>
          </p:cNvSpPr>
          <p:nvPr>
            <p:ph type="body" idx="3"/>
          </p:nvPr>
        </p:nvSpPr>
        <p:spPr>
          <a:xfrm>
            <a:off x="4648200" y="1399593"/>
            <a:ext cx="4040188" cy="762000"/>
          </a:xfrm>
          <a:noFill/>
          <a:ln w="25400" cap="rnd" cmpd="sng" algn="ctr">
            <a:noFill/>
            <a:prstDash val="solid"/>
          </a:ln>
          <a:effectLst>
            <a:softEdge rad="63500"/>
          </a:effectLst>
        </p:spPr>
        <p:style>
          <a:lnRef idx="3">
            <a:schemeClr val="lt1"/>
          </a:lnRef>
          <a:fillRef idx="1">
            <a:schemeClr val="accent5"/>
          </a:fillRef>
          <a:effectRef idx="1">
            <a:schemeClr val="accent5"/>
          </a:effectRef>
          <a:fontRef idx="minor">
            <a:schemeClr val="lt1"/>
          </a:fontRef>
        </p:style>
        <p:txBody>
          <a:bodyPr lIns="91440" tIns="45720" rIns="91440" bIns="45720" anchor="b">
            <a:noAutofit/>
          </a:bodyPr>
          <a:lstStyle>
            <a:lvl1pPr marL="0" indent="0" algn="l">
              <a:spcBef>
                <a:spcPts val="0"/>
              </a:spcBef>
              <a:buNone/>
              <a:defRPr sz="2600" b="1" baseline="0">
                <a:solidFill>
                  <a:schemeClr val="tx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cxnSp>
        <p:nvCxnSpPr>
          <p:cNvPr id="10" name="Прямая соединительная линия 9"/>
          <p:cNvCxnSpPr/>
          <p:nvPr/>
        </p:nvCxnSpPr>
        <p:spPr>
          <a:xfrm>
            <a:off x="562945" y="2180219"/>
            <a:ext cx="3749040" cy="1588"/>
          </a:xfrm>
          <a:prstGeom prst="line">
            <a:avLst/>
          </a:prstGeom>
          <a:noFill/>
          <a:ln w="12700" cap="flat" cmpd="sng" algn="ctr">
            <a:solidFill>
              <a:schemeClr val="bg2">
                <a:tint val="20000"/>
              </a:schemeClr>
            </a:solidFill>
            <a:prstDash val="solid"/>
          </a:ln>
          <a:effectLst>
            <a:outerShdw blurRad="34925"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cxnSp>
        <p:nvCxnSpPr>
          <p:cNvPr id="17" name="Прямая соединительная линия 16"/>
          <p:cNvCxnSpPr/>
          <p:nvPr/>
        </p:nvCxnSpPr>
        <p:spPr>
          <a:xfrm>
            <a:off x="4754880" y="2180219"/>
            <a:ext cx="3749040" cy="1588"/>
          </a:xfrm>
          <a:prstGeom prst="line">
            <a:avLst/>
          </a:prstGeom>
          <a:noFill/>
          <a:ln w="12700" cap="flat" cmpd="sng" algn="ctr">
            <a:solidFill>
              <a:schemeClr val="bg2">
                <a:tint val="20000"/>
              </a:schemeClr>
            </a:solidFill>
            <a:prstDash val="solid"/>
          </a:ln>
          <a:effectLst>
            <a:outerShdw blurRad="34925"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3" name="Дата 2"/>
          <p:cNvSpPr>
            <a:spLocks noGrp="1"/>
          </p:cNvSpPr>
          <p:nvPr>
            <p:ph type="dt" sz="half" idx="10"/>
          </p:nvPr>
        </p:nvSpPr>
        <p:spPr/>
        <p:txBody>
          <a:bodyPr/>
          <a:lstStyle/>
          <a:p>
            <a:fld id="{5B106E36-FD25-4E2D-B0AA-010F637433A0}" type="datetimeFigureOut">
              <a:rPr lang="ru-RU" smtClean="0"/>
              <a:pPr/>
              <a:t>12.03.2015</a:t>
            </a:fld>
            <a:endParaRPr lang="ru-RU" dirty="0"/>
          </a:p>
        </p:txBody>
      </p:sp>
      <p:sp>
        <p:nvSpPr>
          <p:cNvPr id="4" name="Нижний колонтитул 3"/>
          <p:cNvSpPr>
            <a:spLocks noGrp="1"/>
          </p:cNvSpPr>
          <p:nvPr>
            <p:ph type="ftr" sz="quarter" idx="11"/>
          </p:nvPr>
        </p:nvSpPr>
        <p:spPr/>
        <p:txBody>
          <a:bodyPr/>
          <a:lstStyle/>
          <a:p>
            <a:endParaRPr lang="ru-RU" dirty="0"/>
          </a:p>
        </p:txBody>
      </p:sp>
      <p:sp>
        <p:nvSpPr>
          <p:cNvPr id="5" name="Номер слайда 4"/>
          <p:cNvSpPr>
            <a:spLocks noGrp="1"/>
          </p:cNvSpPr>
          <p:nvPr>
            <p:ph type="sldNum" sz="quarter" idx="12"/>
          </p:nvPr>
        </p:nvSpPr>
        <p:spPr/>
        <p:txBody>
          <a:bodyPr/>
          <a:lstStyle/>
          <a:p>
            <a:fld id="{725C68B6-61C2-468F-89AB-4B9F7531AA68}" type="slidenum">
              <a:rPr lang="ru-RU" smtClean="0"/>
              <a:pPr/>
              <a:t>‹#›</a:t>
            </a:fld>
            <a:endParaRPr lang="ru-RU" dirty="0"/>
          </a:p>
        </p:txBody>
      </p:sp>
      <p:sp>
        <p:nvSpPr>
          <p:cNvPr id="2" name="Заголовок 1"/>
          <p:cNvSpPr>
            <a:spLocks noGrp="1"/>
          </p:cNvSpPr>
          <p:nvPr>
            <p:ph type="title"/>
          </p:nvPr>
        </p:nvSpPr>
        <p:spPr/>
        <p:txBody>
          <a:bodyPr/>
          <a:lstStyle/>
          <a:p>
            <a:r>
              <a:rPr kumimoji="0" lang="ru-RU" smtClean="0"/>
              <a:t>Образец заголовка</a:t>
            </a:r>
            <a:endParaRPr kumimoji="0"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B106E36-FD25-4E2D-B0AA-010F637433A0}" type="datetimeFigureOut">
              <a:rPr lang="ru-RU" smtClean="0"/>
              <a:pPr/>
              <a:t>12.03.2015</a:t>
            </a:fld>
            <a:endParaRPr lang="ru-RU" dirty="0"/>
          </a:p>
        </p:txBody>
      </p:sp>
      <p:sp>
        <p:nvSpPr>
          <p:cNvPr id="3" name="Нижний колонтитул 2"/>
          <p:cNvSpPr>
            <a:spLocks noGrp="1"/>
          </p:cNvSpPr>
          <p:nvPr>
            <p:ph type="ftr" sz="quarter" idx="11"/>
          </p:nvPr>
        </p:nvSpPr>
        <p:spPr/>
        <p:txBody>
          <a:bodyPr/>
          <a:lstStyle/>
          <a:p>
            <a:endParaRPr lang="ru-RU" dirty="0"/>
          </a:p>
        </p:txBody>
      </p:sp>
      <p:sp>
        <p:nvSpPr>
          <p:cNvPr id="4" name="Номер слайда 3"/>
          <p:cNvSpPr>
            <a:spLocks noGrp="1"/>
          </p:cNvSpPr>
          <p:nvPr>
            <p:ph type="sldNum" sz="quarter" idx="12"/>
          </p:nvPr>
        </p:nvSpPr>
        <p:spPr/>
        <p:txBody>
          <a:bodyPr/>
          <a:lstStyle/>
          <a:p>
            <a:fld id="{725C68B6-61C2-468F-89AB-4B9F7531AA68}" type="slidenum">
              <a:rPr lang="ru-RU" smtClean="0"/>
              <a:pPr/>
              <a:t>‹#›</a:t>
            </a:fld>
            <a:endParaRPr lang="ru-RU"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29" name="Содержимое 28"/>
          <p:cNvSpPr>
            <a:spLocks noGrp="1"/>
          </p:cNvSpPr>
          <p:nvPr>
            <p:ph sz="quarter" idx="1"/>
          </p:nvPr>
        </p:nvSpPr>
        <p:spPr>
          <a:xfrm>
            <a:off x="457200" y="457200"/>
            <a:ext cx="6248400" cy="5715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3" name="Текст 2"/>
          <p:cNvSpPr>
            <a:spLocks noGrp="1"/>
          </p:cNvSpPr>
          <p:nvPr>
            <p:ph type="body" idx="2"/>
          </p:nvPr>
        </p:nvSpPr>
        <p:spPr>
          <a:xfrm>
            <a:off x="6781800" y="1600200"/>
            <a:ext cx="1984248" cy="3733800"/>
          </a:xfrm>
        </p:spPr>
        <p:txBody>
          <a:bodyPr tIns="45720" bIns="45720" anchor="t" anchorCtr="0"/>
          <a:lstStyle>
            <a:lvl1pPr marL="0" indent="0">
              <a:lnSpc>
                <a:spcPct val="125000"/>
              </a:lnSpc>
              <a:spcAft>
                <a:spcPts val="1000"/>
              </a:spcAft>
              <a:buNone/>
              <a:defRPr sz="1600">
                <a:solidFill>
                  <a:schemeClr val="tx2"/>
                </a:solidFill>
              </a:defRPr>
            </a:lvl1pPr>
            <a:lvl2pPr>
              <a:buNone/>
              <a:defRPr sz="1200"/>
            </a:lvl2pPr>
            <a:lvl3pPr>
              <a:buNone/>
              <a:defRPr sz="1000"/>
            </a:lvl3pPr>
            <a:lvl4pPr>
              <a:buNone/>
              <a:defRPr sz="900"/>
            </a:lvl4pPr>
            <a:lvl5pPr>
              <a:buNone/>
              <a:defRPr sz="900"/>
            </a:lvl5pPr>
          </a:lstStyle>
          <a:p>
            <a:pPr lvl="0" eaLnBrk="1" latinLnBrk="0" hangingPunct="1"/>
            <a:r>
              <a:rPr kumimoji="0" lang="ru-RU" smtClean="0"/>
              <a:t>Образец текста</a:t>
            </a:r>
          </a:p>
        </p:txBody>
      </p:sp>
      <p:sp>
        <p:nvSpPr>
          <p:cNvPr id="31" name="Заголовок 30"/>
          <p:cNvSpPr>
            <a:spLocks noGrp="1"/>
          </p:cNvSpPr>
          <p:nvPr>
            <p:ph type="title"/>
          </p:nvPr>
        </p:nvSpPr>
        <p:spPr>
          <a:xfrm>
            <a:off x="6781800" y="457200"/>
            <a:ext cx="1981200" cy="1066800"/>
          </a:xfrm>
        </p:spPr>
        <p:txBody>
          <a:bodyPr lIns="91440" tIns="91440" anchor="b" anchorCtr="0"/>
          <a:lstStyle>
            <a:lvl1pPr algn="l">
              <a:buNone/>
              <a:defRPr sz="1800" b="1" spc="-50" baseline="0">
                <a:ln w="3175">
                  <a:noFill/>
                </a:ln>
                <a:solidFill>
                  <a:schemeClr val="tx2"/>
                </a:solidFill>
                <a:effectLst/>
                <a:latin typeface="+mn-lt"/>
                <a:ea typeface="+mn-ea"/>
                <a:cs typeface="+mn-cs"/>
              </a:defRPr>
            </a:lvl1pPr>
          </a:lstStyle>
          <a:p>
            <a:r>
              <a:rPr kumimoji="0" lang="ru-RU" smtClean="0"/>
              <a:t>Образец заголовка</a:t>
            </a:r>
            <a:endParaRPr kumimoji="0" lang="en-US"/>
          </a:p>
        </p:txBody>
      </p:sp>
      <p:sp>
        <p:nvSpPr>
          <p:cNvPr id="8" name="Дата 7"/>
          <p:cNvSpPr>
            <a:spLocks noGrp="1"/>
          </p:cNvSpPr>
          <p:nvPr>
            <p:ph type="dt" sz="half" idx="14"/>
          </p:nvPr>
        </p:nvSpPr>
        <p:spPr/>
        <p:txBody>
          <a:bodyPr/>
          <a:lstStyle/>
          <a:p>
            <a:fld id="{5B106E36-FD25-4E2D-B0AA-010F637433A0}" type="datetimeFigureOut">
              <a:rPr lang="ru-RU" smtClean="0"/>
              <a:pPr/>
              <a:t>12.03.2015</a:t>
            </a:fld>
            <a:endParaRPr lang="ru-RU" dirty="0"/>
          </a:p>
        </p:txBody>
      </p:sp>
      <p:sp>
        <p:nvSpPr>
          <p:cNvPr id="9" name="Номер слайда 8"/>
          <p:cNvSpPr>
            <a:spLocks noGrp="1"/>
          </p:cNvSpPr>
          <p:nvPr>
            <p:ph type="sldNum" sz="quarter" idx="15"/>
          </p:nvPr>
        </p:nvSpPr>
        <p:spPr/>
        <p:txBody>
          <a:bodyPr/>
          <a:lstStyle/>
          <a:p>
            <a:fld id="{725C68B6-61C2-468F-89AB-4B9F7531AA68}" type="slidenum">
              <a:rPr lang="ru-RU" smtClean="0"/>
              <a:pPr/>
              <a:t>‹#›</a:t>
            </a:fld>
            <a:endParaRPr lang="ru-RU" dirty="0"/>
          </a:p>
        </p:txBody>
      </p:sp>
      <p:sp>
        <p:nvSpPr>
          <p:cNvPr id="10" name="Нижний колонтитул 9"/>
          <p:cNvSpPr>
            <a:spLocks noGrp="1"/>
          </p:cNvSpPr>
          <p:nvPr>
            <p:ph type="ftr" sz="quarter" idx="16"/>
          </p:nvPr>
        </p:nvSpPr>
        <p:spPr/>
        <p:txBody>
          <a:bodyPr/>
          <a:lstStyle/>
          <a:p>
            <a:endParaRPr lang="ru-RU"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629400" y="457200"/>
            <a:ext cx="2057400" cy="1066800"/>
          </a:xfrm>
        </p:spPr>
        <p:txBody>
          <a:bodyPr lIns="91440" tIns="91440" anchor="b" anchorCtr="0"/>
          <a:lstStyle>
            <a:lvl1pPr algn="l">
              <a:buNone/>
              <a:defRPr sz="1800" b="1" spc="-50" baseline="0">
                <a:ln w="3175">
                  <a:noFill/>
                </a:ln>
                <a:solidFill>
                  <a:schemeClr val="tx2"/>
                </a:solidFill>
                <a:effectLst/>
                <a:latin typeface="+mn-lt"/>
                <a:ea typeface="+mn-ea"/>
                <a:cs typeface="+mn-cs"/>
              </a:defRPr>
            </a:lvl1pPr>
          </a:lstStyle>
          <a:p>
            <a:r>
              <a:rPr kumimoji="0" lang="ru-RU" smtClean="0"/>
              <a:t>Образец заголовка</a:t>
            </a:r>
            <a:endParaRPr kumimoji="0" lang="en-US"/>
          </a:p>
        </p:txBody>
      </p:sp>
      <p:sp>
        <p:nvSpPr>
          <p:cNvPr id="3" name="Рисунок 2"/>
          <p:cNvSpPr>
            <a:spLocks noGrp="1"/>
          </p:cNvSpPr>
          <p:nvPr>
            <p:ph type="pic" idx="1"/>
          </p:nvPr>
        </p:nvSpPr>
        <p:spPr>
          <a:xfrm>
            <a:off x="457200" y="457200"/>
            <a:ext cx="6019800" cy="5562600"/>
          </a:xfrm>
          <a:solidFill>
            <a:schemeClr val="tx2">
              <a:tint val="40000"/>
            </a:schemeClr>
          </a:solidFill>
          <a:effectLst>
            <a:outerShdw blurRad="88900" sx="103000" sy="103000" algn="ctr" rotWithShape="0">
              <a:prstClr val="black">
                <a:alpha val="32000"/>
              </a:prstClr>
            </a:outerShdw>
            <a:softEdge rad="127000"/>
          </a:effectLst>
        </p:spPr>
        <p:txBody>
          <a:bodyPr/>
          <a:lstStyle>
            <a:lvl1pPr marL="0" indent="0">
              <a:buNone/>
              <a:defRPr sz="3200">
                <a:solidFill>
                  <a:schemeClr val="bg1"/>
                </a:solidFill>
              </a:defRPr>
            </a:lvl1pPr>
          </a:lstStyle>
          <a:p>
            <a:r>
              <a:rPr kumimoji="0" lang="ru-RU" dirty="0" smtClean="0"/>
              <a:t>Вставка рисунка</a:t>
            </a:r>
            <a:endParaRPr kumimoji="0" lang="en-US" dirty="0"/>
          </a:p>
        </p:txBody>
      </p:sp>
      <p:sp>
        <p:nvSpPr>
          <p:cNvPr id="4" name="Текст 3"/>
          <p:cNvSpPr>
            <a:spLocks noGrp="1"/>
          </p:cNvSpPr>
          <p:nvPr>
            <p:ph type="body" sz="half" idx="2"/>
          </p:nvPr>
        </p:nvSpPr>
        <p:spPr>
          <a:xfrm>
            <a:off x="6629400" y="1600200"/>
            <a:ext cx="2057400" cy="4419600"/>
          </a:xfrm>
        </p:spPr>
        <p:txBody>
          <a:bodyPr anchor="t" anchorCtr="0"/>
          <a:lstStyle>
            <a:lvl1pPr marL="0" indent="0">
              <a:lnSpc>
                <a:spcPct val="125000"/>
              </a:lnSpc>
              <a:spcAft>
                <a:spcPts val="1000"/>
              </a:spcAft>
              <a:buFontTx/>
              <a:buNone/>
              <a:defRPr sz="1600" b="0">
                <a:solidFill>
                  <a:schemeClr val="tx2"/>
                </a:solidFill>
              </a:defRPr>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
        <p:nvSpPr>
          <p:cNvPr id="8" name="Дата 7"/>
          <p:cNvSpPr>
            <a:spLocks noGrp="1"/>
          </p:cNvSpPr>
          <p:nvPr>
            <p:ph type="dt" sz="half" idx="10"/>
          </p:nvPr>
        </p:nvSpPr>
        <p:spPr/>
        <p:txBody>
          <a:bodyPr/>
          <a:lstStyle/>
          <a:p>
            <a:fld id="{5B106E36-FD25-4E2D-B0AA-010F637433A0}" type="datetimeFigureOut">
              <a:rPr lang="ru-RU" smtClean="0"/>
              <a:pPr/>
              <a:t>12.03.2015</a:t>
            </a:fld>
            <a:endParaRPr lang="ru-RU" dirty="0"/>
          </a:p>
        </p:txBody>
      </p:sp>
      <p:sp>
        <p:nvSpPr>
          <p:cNvPr id="9" name="Номер слайда 8"/>
          <p:cNvSpPr>
            <a:spLocks noGrp="1"/>
          </p:cNvSpPr>
          <p:nvPr>
            <p:ph type="sldNum" sz="quarter" idx="11"/>
          </p:nvPr>
        </p:nvSpPr>
        <p:spPr/>
        <p:txBody>
          <a:bodyPr/>
          <a:lstStyle/>
          <a:p>
            <a:fld id="{725C68B6-61C2-468F-89AB-4B9F7531AA68}" type="slidenum">
              <a:rPr lang="ru-RU" smtClean="0"/>
              <a:pPr/>
              <a:t>‹#›</a:t>
            </a:fld>
            <a:endParaRPr lang="ru-RU" dirty="0"/>
          </a:p>
        </p:txBody>
      </p:sp>
      <p:sp>
        <p:nvSpPr>
          <p:cNvPr id="10" name="Нижний колонтитул 9"/>
          <p:cNvSpPr>
            <a:spLocks noGrp="1"/>
          </p:cNvSpPr>
          <p:nvPr>
            <p:ph type="ftr" sz="quarter" idx="12"/>
          </p:nvPr>
        </p:nvSpPr>
        <p:spPr/>
        <p:txBody>
          <a:bodyPr/>
          <a:lstStyle/>
          <a:p>
            <a:endParaRPr lang="ru-RU"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9" name="Текст 8"/>
          <p:cNvSpPr>
            <a:spLocks noGrp="1"/>
          </p:cNvSpPr>
          <p:nvPr>
            <p:ph type="body" idx="1"/>
          </p:nvPr>
        </p:nvSpPr>
        <p:spPr>
          <a:xfrm>
            <a:off x="457200" y="1447800"/>
            <a:ext cx="8229600" cy="4678363"/>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24" name="Дата 23"/>
          <p:cNvSpPr>
            <a:spLocks noGrp="1"/>
          </p:cNvSpPr>
          <p:nvPr>
            <p:ph type="dt" sz="half" idx="2"/>
          </p:nvPr>
        </p:nvSpPr>
        <p:spPr>
          <a:xfrm>
            <a:off x="5791200" y="6203667"/>
            <a:ext cx="2590800" cy="384048"/>
          </a:xfrm>
          <a:prstGeom prst="rect">
            <a:avLst/>
          </a:prstGeom>
        </p:spPr>
        <p:txBody>
          <a:bodyPr vert="horz" anchor="ctr" anchorCtr="0"/>
          <a:lstStyle>
            <a:lvl1pPr algn="l" eaLnBrk="1" latinLnBrk="0" hangingPunct="1">
              <a:defRPr kumimoji="0" sz="1200">
                <a:solidFill>
                  <a:schemeClr val="tx2"/>
                </a:solidFill>
              </a:defRPr>
            </a:lvl1pPr>
          </a:lstStyle>
          <a:p>
            <a:fld id="{5B106E36-FD25-4E2D-B0AA-010F637433A0}" type="datetimeFigureOut">
              <a:rPr lang="ru-RU" smtClean="0"/>
              <a:pPr/>
              <a:t>12.03.2015</a:t>
            </a:fld>
            <a:endParaRPr lang="ru-RU" dirty="0"/>
          </a:p>
        </p:txBody>
      </p:sp>
      <p:sp>
        <p:nvSpPr>
          <p:cNvPr id="10" name="Нижний колонтитул 9"/>
          <p:cNvSpPr>
            <a:spLocks noGrp="1"/>
          </p:cNvSpPr>
          <p:nvPr>
            <p:ph type="ftr" sz="quarter" idx="3"/>
          </p:nvPr>
        </p:nvSpPr>
        <p:spPr>
          <a:xfrm>
            <a:off x="2133600" y="6203667"/>
            <a:ext cx="3581400" cy="384048"/>
          </a:xfrm>
          <a:prstGeom prst="rect">
            <a:avLst/>
          </a:prstGeom>
        </p:spPr>
        <p:txBody>
          <a:bodyPr vert="horz" anchor="ctr" anchorCtr="0"/>
          <a:lstStyle>
            <a:lvl1pPr algn="r" eaLnBrk="1" latinLnBrk="0" hangingPunct="1">
              <a:defRPr kumimoji="0" sz="1200">
                <a:solidFill>
                  <a:schemeClr val="tx2"/>
                </a:solidFill>
              </a:defRPr>
            </a:lvl1pPr>
          </a:lstStyle>
          <a:p>
            <a:endParaRPr lang="ru-RU" dirty="0"/>
          </a:p>
        </p:txBody>
      </p:sp>
      <p:sp>
        <p:nvSpPr>
          <p:cNvPr id="22" name="Номер слайда 21"/>
          <p:cNvSpPr>
            <a:spLocks noGrp="1"/>
          </p:cNvSpPr>
          <p:nvPr>
            <p:ph type="sldNum" sz="quarter" idx="4"/>
          </p:nvPr>
        </p:nvSpPr>
        <p:spPr>
          <a:xfrm>
            <a:off x="8410575" y="6181531"/>
            <a:ext cx="609600" cy="457200"/>
          </a:xfrm>
          <a:prstGeom prst="rect">
            <a:avLst/>
          </a:prstGeom>
          <a:noFill/>
        </p:spPr>
        <p:txBody>
          <a:bodyPr vert="horz" lIns="0" tIns="0" rIns="0" bIns="0" anchor="ctr" anchorCtr="0">
            <a:noAutofit/>
          </a:bodyPr>
          <a:lstStyle>
            <a:lvl1pPr algn="ctr" eaLnBrk="1" latinLnBrk="0" hangingPunct="1">
              <a:defRPr kumimoji="0" sz="1600" baseline="0">
                <a:solidFill>
                  <a:schemeClr val="tx2"/>
                </a:solidFill>
              </a:defRPr>
            </a:lvl1pPr>
          </a:lstStyle>
          <a:p>
            <a:fld id="{725C68B6-61C2-468F-89AB-4B9F7531AA68}" type="slidenum">
              <a:rPr lang="ru-RU" smtClean="0"/>
              <a:pPr/>
              <a:t>‹#›</a:t>
            </a:fld>
            <a:endParaRPr lang="ru-RU" dirty="0"/>
          </a:p>
        </p:txBody>
      </p:sp>
      <p:sp>
        <p:nvSpPr>
          <p:cNvPr id="5" name="Заголовок 4"/>
          <p:cNvSpPr>
            <a:spLocks noGrp="1"/>
          </p:cNvSpPr>
          <p:nvPr>
            <p:ph type="title"/>
          </p:nvPr>
        </p:nvSpPr>
        <p:spPr>
          <a:xfrm>
            <a:off x="457200" y="152400"/>
            <a:ext cx="8229600" cy="1219200"/>
          </a:xfrm>
          <a:prstGeom prst="rect">
            <a:avLst/>
          </a:prstGeom>
          <a:ln w="6350" cap="rnd">
            <a:noFill/>
          </a:ln>
        </p:spPr>
        <p:txBody>
          <a:bodyPr vert="horz" anchor="b" anchorCtr="0">
            <a:normAutofit/>
          </a:bodyPr>
          <a:lstStyle/>
          <a:p>
            <a:r>
              <a:rPr kumimoji="0" lang="ru-RU" smtClean="0"/>
              <a:t>Образец заголовка</a:t>
            </a:r>
            <a:endParaRPr kumimoji="0" lang="en-US"/>
          </a:p>
        </p:txBody>
      </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lang="en-US" sz="4200" b="0" kern="1200" spc="-100" baseline="0" dirty="0">
          <a:ln w="3200">
            <a:solidFill>
              <a:schemeClr val="bg2">
                <a:shade val="75000"/>
                <a:alpha val="25000"/>
              </a:schemeClr>
            </a:solidFill>
            <a:prstDash val="solid"/>
            <a:round/>
          </a:ln>
          <a:solidFill>
            <a:srgbClr val="F9F9F9"/>
          </a:solidFill>
          <a:effectLst>
            <a:innerShdw blurRad="50800" dist="25400" dir="13500000">
              <a:prstClr val="black">
                <a:alpha val="70000"/>
              </a:prstClr>
            </a:innerShdw>
          </a:effectLst>
          <a:latin typeface="+mj-lt"/>
          <a:ea typeface="+mj-ea"/>
          <a:cs typeface="+mj-cs"/>
        </a:defRPr>
      </a:lvl1pPr>
    </p:titleStyle>
    <p:bodyStyle>
      <a:lvl1pPr marL="274320" indent="-274320" algn="l" rtl="0" eaLnBrk="1" latinLnBrk="0" hangingPunct="1">
        <a:spcBef>
          <a:spcPts val="600"/>
        </a:spcBef>
        <a:buClr>
          <a:schemeClr val="accent2"/>
        </a:buClr>
        <a:buSzPct val="85000"/>
        <a:buFont typeface="Wingdings 2"/>
        <a:buChar char=""/>
        <a:defRPr kumimoji="0" sz="2600" kern="1200">
          <a:solidFill>
            <a:schemeClr val="tx1"/>
          </a:solidFill>
          <a:latin typeface="+mn-lt"/>
          <a:ea typeface="+mn-ea"/>
          <a:cs typeface="+mn-cs"/>
        </a:defRPr>
      </a:lvl1pPr>
      <a:lvl2pPr marL="640080" indent="-274320" algn="l" rtl="0" eaLnBrk="1" latinLnBrk="0" hangingPunct="1">
        <a:spcBef>
          <a:spcPts val="300"/>
        </a:spcBef>
        <a:buClr>
          <a:schemeClr val="accent2">
            <a:shade val="75000"/>
          </a:schemeClr>
        </a:buClr>
        <a:buSzPct val="85000"/>
        <a:buFont typeface="Wingdings 2"/>
        <a:buChar char=""/>
        <a:defRPr kumimoji="0" sz="2400" kern="1200">
          <a:solidFill>
            <a:schemeClr val="tx2"/>
          </a:solidFill>
          <a:latin typeface="+mn-lt"/>
          <a:ea typeface="+mn-ea"/>
          <a:cs typeface="+mn-cs"/>
        </a:defRPr>
      </a:lvl2pPr>
      <a:lvl3pPr marL="1005840" indent="-228600" algn="l" rtl="0" eaLnBrk="1" latinLnBrk="0" hangingPunct="1">
        <a:spcBef>
          <a:spcPts val="300"/>
        </a:spcBef>
        <a:buClr>
          <a:schemeClr val="accent2">
            <a:shade val="50000"/>
          </a:schemeClr>
        </a:buClr>
        <a:buSzPct val="85000"/>
        <a:buFont typeface="Wingdings 2"/>
        <a:buChar char=""/>
        <a:defRPr kumimoji="0" sz="2100" kern="1200">
          <a:solidFill>
            <a:schemeClr val="tx1"/>
          </a:solidFill>
          <a:latin typeface="+mn-lt"/>
          <a:ea typeface="+mn-ea"/>
          <a:cs typeface="+mn-cs"/>
        </a:defRPr>
      </a:lvl3pPr>
      <a:lvl4pPr marL="1280160" indent="-228600" algn="l" rtl="0" eaLnBrk="1" latinLnBrk="0" hangingPunct="1">
        <a:spcBef>
          <a:spcPts val="300"/>
        </a:spcBef>
        <a:buClr>
          <a:schemeClr val="accent2">
            <a:shade val="75000"/>
          </a:schemeClr>
        </a:buClr>
        <a:buSzPct val="85000"/>
        <a:buFont typeface="Wingdings 2" pitchFamily="18" charset="2"/>
        <a:buChar char=""/>
        <a:defRPr kumimoji="0" sz="1900" kern="1200">
          <a:solidFill>
            <a:schemeClr val="tx1"/>
          </a:solidFill>
          <a:latin typeface="+mn-lt"/>
          <a:ea typeface="+mn-ea"/>
          <a:cs typeface="+mn-cs"/>
        </a:defRPr>
      </a:lvl4pPr>
      <a:lvl5pPr marL="1554480" indent="-228600" algn="l" rtl="0" eaLnBrk="1" latinLnBrk="0" hangingPunct="1">
        <a:spcBef>
          <a:spcPts val="340"/>
        </a:spcBef>
        <a:buClr>
          <a:schemeClr val="accent2">
            <a:shade val="75000"/>
          </a:schemeClr>
        </a:buClr>
        <a:buSzPct val="85000"/>
        <a:buFont typeface="Wingdings 2" pitchFamily="18" charset="2"/>
        <a:buChar char=""/>
        <a:defRPr kumimoji="0" sz="1600" kern="1200">
          <a:solidFill>
            <a:schemeClr val="tx1"/>
          </a:solidFill>
          <a:latin typeface="+mn-lt"/>
          <a:ea typeface="+mn-ea"/>
          <a:cs typeface="+mn-cs"/>
        </a:defRPr>
      </a:lvl5pPr>
      <a:lvl6pPr marL="1828800" indent="-228600" algn="l" rtl="0" eaLnBrk="1" latinLnBrk="0" hangingPunct="1">
        <a:spcBef>
          <a:spcPts val="340"/>
        </a:spcBef>
        <a:buClr>
          <a:schemeClr val="accent2">
            <a:shade val="75000"/>
          </a:schemeClr>
        </a:buClr>
        <a:buSzPct val="85000"/>
        <a:buFont typeface="Wingdings 2" pitchFamily="18" charset="2"/>
        <a:buChar char="?"/>
        <a:defRPr kumimoji="0" sz="1700" kern="1200">
          <a:solidFill>
            <a:schemeClr val="tx1"/>
          </a:solidFill>
          <a:latin typeface="+mn-lt"/>
          <a:ea typeface="+mn-ea"/>
          <a:cs typeface="+mn-cs"/>
        </a:defRPr>
      </a:lvl6pPr>
      <a:lvl7pPr marL="2011680" indent="-182880" algn="l" rtl="0" eaLnBrk="1" latinLnBrk="0" hangingPunct="1">
        <a:spcBef>
          <a:spcPts val="340"/>
        </a:spcBef>
        <a:buClr>
          <a:schemeClr val="accent2">
            <a:shade val="75000"/>
          </a:schemeClr>
        </a:buClr>
        <a:buSzPct val="85000"/>
        <a:buFont typeface="Wingdings 2" pitchFamily="18" charset="2"/>
        <a:buChar char="?"/>
        <a:defRPr kumimoji="0" sz="1600" kern="1200" baseline="0">
          <a:solidFill>
            <a:schemeClr val="tx1"/>
          </a:solidFill>
          <a:latin typeface="+mn-lt"/>
          <a:ea typeface="+mn-ea"/>
          <a:cs typeface="+mn-cs"/>
        </a:defRPr>
      </a:lvl7pPr>
      <a:lvl8pPr marL="2286000" indent="-182880" algn="l" rtl="0"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8pPr>
      <a:lvl9pPr marL="2560320" indent="-182880" algn="l" rtl="0"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hyperlink" Target="http://10407-s-005.edusite.ru/images/ordenmujestva.gif" TargetMode="Externa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4.gif"/><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2.xml"/><Relationship Id="rId5" Type="http://schemas.openxmlformats.org/officeDocument/2006/relationships/image" Target="../media/image26.jpeg"/><Relationship Id="rId4" Type="http://schemas.openxmlformats.org/officeDocument/2006/relationships/image" Target="../media/image25.jpeg"/></Relationships>
</file>

<file path=ppt/slides/_rels/slide22.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hyperlink" Target="http://10407-s-005.edusite.ru/images/ordenmujestva.gif" TargetMode="Externa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slideLayout" Target="../slideLayouts/slideLayout2.xml"/><Relationship Id="rId4" Type="http://schemas.openxmlformats.org/officeDocument/2006/relationships/image" Target="../media/image33.jpeg"/></Relationships>
</file>

<file path=ppt/slides/_rels/slide28.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jpeg"/><Relationship Id="rId1" Type="http://schemas.openxmlformats.org/officeDocument/2006/relationships/slideLayout" Target="../slideLayouts/slideLayout2.xml"/><Relationship Id="rId6" Type="http://schemas.openxmlformats.org/officeDocument/2006/relationships/image" Target="../media/image39.jpeg"/><Relationship Id="rId5" Type="http://schemas.openxmlformats.org/officeDocument/2006/relationships/image" Target="../media/image38.jpeg"/><Relationship Id="rId4" Type="http://schemas.openxmlformats.org/officeDocument/2006/relationships/image" Target="../media/image37.jpeg"/></Relationships>
</file>

<file path=ppt/slides/_rels/slide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8" Type="http://schemas.openxmlformats.org/officeDocument/2006/relationships/image" Target="../media/image46.jpeg"/><Relationship Id="rId3" Type="http://schemas.openxmlformats.org/officeDocument/2006/relationships/image" Target="../media/image41.jpeg"/><Relationship Id="rId7" Type="http://schemas.openxmlformats.org/officeDocument/2006/relationships/image" Target="../media/image45.jpeg"/><Relationship Id="rId2" Type="http://schemas.openxmlformats.org/officeDocument/2006/relationships/image" Target="../media/image40.jpeg"/><Relationship Id="rId1" Type="http://schemas.openxmlformats.org/officeDocument/2006/relationships/slideLayout" Target="../slideLayouts/slideLayout2.xml"/><Relationship Id="rId6" Type="http://schemas.openxmlformats.org/officeDocument/2006/relationships/image" Target="../media/image44.jpeg"/><Relationship Id="rId5" Type="http://schemas.openxmlformats.org/officeDocument/2006/relationships/image" Target="../media/image43.jpeg"/><Relationship Id="rId4" Type="http://schemas.openxmlformats.org/officeDocument/2006/relationships/image" Target="../media/image42.jpeg"/></Relationships>
</file>

<file path=ppt/slides/_rels/slide31.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Users\User\Desktop\викторина герои\ФОТО\0_567.jpg"/>
          <p:cNvPicPr>
            <a:picLocks noChangeAspect="1" noChangeArrowheads="1"/>
          </p:cNvPicPr>
          <p:nvPr/>
        </p:nvPicPr>
        <p:blipFill>
          <a:blip r:embed="rId2" cstate="print"/>
          <a:srcRect/>
          <a:stretch>
            <a:fillRect/>
          </a:stretch>
        </p:blipFill>
        <p:spPr bwMode="auto">
          <a:xfrm>
            <a:off x="395536" y="332656"/>
            <a:ext cx="8496944" cy="6048672"/>
          </a:xfrm>
          <a:prstGeom prst="rect">
            <a:avLst/>
          </a:prstGeom>
          <a:noFill/>
        </p:spPr>
      </p:pic>
      <p:sp>
        <p:nvSpPr>
          <p:cNvPr id="3" name="Подзаголовок 2"/>
          <p:cNvSpPr>
            <a:spLocks noGrp="1"/>
          </p:cNvSpPr>
          <p:nvPr>
            <p:ph type="subTitle" idx="1"/>
          </p:nvPr>
        </p:nvSpPr>
        <p:spPr>
          <a:xfrm>
            <a:off x="2123728" y="2348880"/>
            <a:ext cx="72008" cy="2160240"/>
          </a:xfrm>
        </p:spPr>
        <p:txBody>
          <a:bodyPr/>
          <a:lstStyle/>
          <a:p>
            <a:endParaRPr lang="ru-RU" dirty="0" smtClean="0"/>
          </a:p>
          <a:p>
            <a:endParaRPr lang="ru-RU" dirty="0" smtClean="0"/>
          </a:p>
        </p:txBody>
      </p:sp>
      <p:sp>
        <p:nvSpPr>
          <p:cNvPr id="2" name="Заголовок 1"/>
          <p:cNvSpPr>
            <a:spLocks noGrp="1"/>
          </p:cNvSpPr>
          <p:nvPr>
            <p:ph type="ctrTitle"/>
          </p:nvPr>
        </p:nvSpPr>
        <p:spPr>
          <a:xfrm>
            <a:off x="395536" y="332657"/>
            <a:ext cx="8424936" cy="6048672"/>
          </a:xfrm>
        </p:spPr>
        <p:txBody>
          <a:bodyPr>
            <a:normAutofit/>
          </a:bodyPr>
          <a:lstStyle/>
          <a:p>
            <a:r>
              <a:rPr lang="ru-RU" sz="8000" b="1" i="1" dirty="0" smtClean="0">
                <a:latin typeface="Georgia" pitchFamily="18" charset="0"/>
              </a:rPr>
              <a:t>Они живы памятью нашей…</a:t>
            </a:r>
            <a:endParaRPr lang="ru-RU" sz="8000" b="1" i="1" dirty="0">
              <a:latin typeface="Georgia" pitchFamily="18"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03"/>
          <p:cNvPicPr>
            <a:picLocks noChangeAspect="1" noChangeArrowheads="1"/>
          </p:cNvPicPr>
          <p:nvPr/>
        </p:nvPicPr>
        <p:blipFill>
          <a:blip r:embed="rId2" cstate="print"/>
          <a:srcRect/>
          <a:stretch>
            <a:fillRect/>
          </a:stretch>
        </p:blipFill>
        <p:spPr bwMode="auto">
          <a:xfrm>
            <a:off x="323528" y="0"/>
            <a:ext cx="4392488" cy="3319463"/>
          </a:xfrm>
          <a:prstGeom prst="rect">
            <a:avLst/>
          </a:prstGeom>
          <a:noFill/>
          <a:ln w="9525">
            <a:noFill/>
            <a:miter lim="800000"/>
            <a:headEnd/>
            <a:tailEnd/>
          </a:ln>
        </p:spPr>
      </p:pic>
      <p:sp>
        <p:nvSpPr>
          <p:cNvPr id="3" name="Заголовок 2"/>
          <p:cNvSpPr>
            <a:spLocks noGrp="1"/>
          </p:cNvSpPr>
          <p:nvPr>
            <p:ph type="title"/>
          </p:nvPr>
        </p:nvSpPr>
        <p:spPr>
          <a:xfrm>
            <a:off x="457200" y="152400"/>
            <a:ext cx="7715200" cy="2700536"/>
          </a:xfrm>
        </p:spPr>
        <p:txBody>
          <a:bodyPr/>
          <a:lstStyle/>
          <a:p>
            <a:r>
              <a:rPr lang="ru-RU" i="1" dirty="0" smtClean="0">
                <a:latin typeface="Georgia" pitchFamily="18" charset="0"/>
              </a:rPr>
              <a:t>                                       </a:t>
            </a:r>
            <a:r>
              <a:rPr lang="ru-RU" sz="2400" i="1" dirty="0" smtClean="0">
                <a:latin typeface="Georgia" pitchFamily="18" charset="0"/>
              </a:rPr>
              <a:t>В 18 лет Дмитрий </a:t>
            </a:r>
            <a:br>
              <a:rPr lang="ru-RU" sz="2400" i="1" dirty="0" smtClean="0">
                <a:latin typeface="Georgia" pitchFamily="18" charset="0"/>
              </a:rPr>
            </a:br>
            <a:r>
              <a:rPr lang="ru-RU" sz="2400" i="1" dirty="0" smtClean="0">
                <a:latin typeface="Georgia" pitchFamily="18" charset="0"/>
              </a:rPr>
              <a:t>                                                                          Сопляков был призван</a:t>
            </a:r>
            <a:br>
              <a:rPr lang="ru-RU" sz="2400" i="1" dirty="0" smtClean="0">
                <a:latin typeface="Georgia" pitchFamily="18" charset="0"/>
              </a:rPr>
            </a:br>
            <a:r>
              <a:rPr lang="ru-RU" sz="2400" i="1" dirty="0" smtClean="0">
                <a:latin typeface="Georgia" pitchFamily="18" charset="0"/>
              </a:rPr>
              <a:t>                                                                          армию в пригород</a:t>
            </a:r>
            <a:br>
              <a:rPr lang="ru-RU" sz="2400" i="1" dirty="0" smtClean="0">
                <a:latin typeface="Georgia" pitchFamily="18" charset="0"/>
              </a:rPr>
            </a:br>
            <a:r>
              <a:rPr lang="ru-RU" sz="2400" i="1" dirty="0" smtClean="0">
                <a:latin typeface="Georgia" pitchFamily="18" charset="0"/>
              </a:rPr>
              <a:t>                                                                          Москвы в посёлок </a:t>
            </a:r>
            <a:br>
              <a:rPr lang="ru-RU" sz="2400" i="1" dirty="0" smtClean="0">
                <a:latin typeface="Georgia" pitchFamily="18" charset="0"/>
              </a:rPr>
            </a:br>
            <a:r>
              <a:rPr lang="ru-RU" sz="2400" i="1" dirty="0" smtClean="0">
                <a:latin typeface="Georgia" pitchFamily="18" charset="0"/>
              </a:rPr>
              <a:t>                                                                         </a:t>
            </a:r>
            <a:r>
              <a:rPr lang="ru-RU" sz="2400" i="1" dirty="0" err="1" smtClean="0">
                <a:latin typeface="Georgia" pitchFamily="18" charset="0"/>
              </a:rPr>
              <a:t>Реутово</a:t>
            </a:r>
            <a:r>
              <a:rPr lang="ru-RU" sz="2400" i="1" dirty="0" smtClean="0">
                <a:latin typeface="Georgia" pitchFamily="18" charset="0"/>
              </a:rPr>
              <a:t>     </a:t>
            </a:r>
            <a:br>
              <a:rPr lang="ru-RU" sz="2400" i="1" dirty="0" smtClean="0">
                <a:latin typeface="Georgia" pitchFamily="18" charset="0"/>
              </a:rPr>
            </a:br>
            <a:r>
              <a:rPr lang="ru-RU" sz="2400" i="1" dirty="0" smtClean="0">
                <a:latin typeface="Georgia" pitchFamily="18" charset="0"/>
              </a:rPr>
              <a:t>   </a:t>
            </a:r>
            <a:endParaRPr lang="ru-RU" i="1" dirty="0">
              <a:latin typeface="Georgia" pitchFamily="18" charset="0"/>
            </a:endParaRPr>
          </a:p>
        </p:txBody>
      </p:sp>
      <p:pic>
        <p:nvPicPr>
          <p:cNvPr id="5" name="Picture 5" descr="09"/>
          <p:cNvPicPr>
            <a:picLocks noGrp="1" noChangeAspect="1" noChangeArrowheads="1"/>
          </p:cNvPicPr>
          <p:nvPr>
            <p:ph idx="1"/>
          </p:nvPr>
        </p:nvPicPr>
        <p:blipFill>
          <a:blip r:embed="rId3" cstate="print"/>
          <a:srcRect/>
          <a:stretch>
            <a:fillRect/>
          </a:stretch>
        </p:blipFill>
        <p:spPr bwMode="auto">
          <a:xfrm>
            <a:off x="3707904" y="2780928"/>
            <a:ext cx="4896543" cy="3816424"/>
          </a:xfrm>
          <a:prstGeom prst="rect">
            <a:avLst/>
          </a:prstGeom>
          <a:noFill/>
          <a:ln w="9525">
            <a:noFill/>
            <a:miter lim="800000"/>
            <a:headEnd/>
            <a:tailEnd/>
          </a:ln>
        </p:spPr>
      </p:pic>
    </p:spTree>
  </p:cSld>
  <p:clrMapOvr>
    <a:masterClrMapping/>
  </p:clrMapOvr>
  <p:transition>
    <p:cover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3000" fill="hold"/>
                                        <p:tgtEl>
                                          <p:spTgt spid="4"/>
                                        </p:tgtEl>
                                        <p:attrNameLst>
                                          <p:attrName>ppt_x</p:attrName>
                                        </p:attrNameLst>
                                      </p:cBhvr>
                                      <p:tavLst>
                                        <p:tav tm="0">
                                          <p:val>
                                            <p:strVal val="#ppt_x"/>
                                          </p:val>
                                        </p:tav>
                                        <p:tav tm="100000">
                                          <p:val>
                                            <p:strVal val="#ppt_x"/>
                                          </p:val>
                                        </p:tav>
                                      </p:tavLst>
                                    </p:anim>
                                    <p:anim calcmode="lin" valueType="num">
                                      <p:cBhvr additive="base">
                                        <p:cTn id="8" dur="30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3000" fill="hold"/>
                                        <p:tgtEl>
                                          <p:spTgt spid="5"/>
                                        </p:tgtEl>
                                        <p:attrNameLst>
                                          <p:attrName>ppt_x</p:attrName>
                                        </p:attrNameLst>
                                      </p:cBhvr>
                                      <p:tavLst>
                                        <p:tav tm="0">
                                          <p:val>
                                            <p:strVal val="#ppt_x"/>
                                          </p:val>
                                        </p:tav>
                                        <p:tav tm="100000">
                                          <p:val>
                                            <p:strVal val="#ppt_x"/>
                                          </p:val>
                                        </p:tav>
                                      </p:tavLst>
                                    </p:anim>
                                    <p:anim calcmode="lin" valueType="num">
                                      <p:cBhvr additive="base">
                                        <p:cTn id="14" dur="30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3000" fill="hold"/>
                                        <p:tgtEl>
                                          <p:spTgt spid="3"/>
                                        </p:tgtEl>
                                        <p:attrNameLst>
                                          <p:attrName>ppt_x</p:attrName>
                                        </p:attrNameLst>
                                      </p:cBhvr>
                                      <p:tavLst>
                                        <p:tav tm="0">
                                          <p:val>
                                            <p:strVal val="#ppt_x"/>
                                          </p:val>
                                        </p:tav>
                                        <p:tav tm="100000">
                                          <p:val>
                                            <p:strVal val="#ppt_x"/>
                                          </p:val>
                                        </p:tav>
                                      </p:tavLst>
                                    </p:anim>
                                    <p:anim calcmode="lin" valueType="num">
                                      <p:cBhvr additive="base">
                                        <p:cTn id="20" dur="30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a:xfrm>
            <a:off x="457200" y="4293096"/>
            <a:ext cx="8229600" cy="1802904"/>
          </a:xfrm>
        </p:spPr>
        <p:txBody>
          <a:bodyPr>
            <a:normAutofit fontScale="85000" lnSpcReduction="20000"/>
          </a:bodyPr>
          <a:lstStyle/>
          <a:p>
            <a:pPr>
              <a:buNone/>
            </a:pPr>
            <a:r>
              <a:rPr lang="ru-RU" sz="2400" i="1" dirty="0" smtClean="0">
                <a:latin typeface="Georgia" pitchFamily="18" charset="0"/>
              </a:rPr>
              <a:t>    Первая командировка в Чечню была в апреле 1995 года. В июле Дмитрий вновь прибыл в часть г. Москвы. Служил в отдельной дивизии оперативного назначения имени Дзержинского. Спустя полгода Дмитрий подал рапорт об откомандировании его для выполнения служебных задач в республику Чечня. Судьба закинула его в самый центр боевых действий</a:t>
            </a:r>
            <a:endParaRPr lang="ru-RU" sz="2400" i="1" dirty="0">
              <a:latin typeface="Georgia" pitchFamily="18" charset="0"/>
            </a:endParaRPr>
          </a:p>
        </p:txBody>
      </p:sp>
      <p:sp>
        <p:nvSpPr>
          <p:cNvPr id="3" name="Заголовок 2"/>
          <p:cNvSpPr>
            <a:spLocks noGrp="1"/>
          </p:cNvSpPr>
          <p:nvPr>
            <p:ph type="title"/>
          </p:nvPr>
        </p:nvSpPr>
        <p:spPr>
          <a:xfrm>
            <a:off x="457200" y="476672"/>
            <a:ext cx="8229600" cy="3672408"/>
          </a:xfrm>
        </p:spPr>
        <p:txBody>
          <a:bodyPr/>
          <a:lstStyle/>
          <a:p>
            <a:endParaRPr lang="ru-RU" dirty="0"/>
          </a:p>
        </p:txBody>
      </p:sp>
      <p:pic>
        <p:nvPicPr>
          <p:cNvPr id="4" name="i-main-pic" descr="Картинка 20 из 5756"/>
          <p:cNvPicPr>
            <a:picLocks noChangeAspect="1" noChangeArrowheads="1"/>
          </p:cNvPicPr>
          <p:nvPr/>
        </p:nvPicPr>
        <p:blipFill>
          <a:blip r:embed="rId2" cstate="print"/>
          <a:srcRect/>
          <a:stretch>
            <a:fillRect/>
          </a:stretch>
        </p:blipFill>
        <p:spPr bwMode="auto">
          <a:xfrm>
            <a:off x="467544" y="476672"/>
            <a:ext cx="8280920" cy="3744416"/>
          </a:xfrm>
          <a:prstGeom prst="rect">
            <a:avLst/>
          </a:prstGeom>
          <a:noFill/>
          <a:ln w="9525">
            <a:noFill/>
            <a:miter lim="800000"/>
            <a:headEnd/>
            <a:tailEnd/>
          </a:ln>
        </p:spPr>
      </p:pic>
    </p:spTree>
  </p:cSld>
  <p:clrMapOvr>
    <a:masterClrMapping/>
  </p:clrMapOvr>
  <p:transition>
    <p:cover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3000" fill="hold"/>
                                        <p:tgtEl>
                                          <p:spTgt spid="4"/>
                                        </p:tgtEl>
                                        <p:attrNameLst>
                                          <p:attrName>ppt_x</p:attrName>
                                        </p:attrNameLst>
                                      </p:cBhvr>
                                      <p:tavLst>
                                        <p:tav tm="0">
                                          <p:val>
                                            <p:strVal val="#ppt_x"/>
                                          </p:val>
                                        </p:tav>
                                        <p:tav tm="100000">
                                          <p:val>
                                            <p:strVal val="#ppt_x"/>
                                          </p:val>
                                        </p:tav>
                                      </p:tavLst>
                                    </p:anim>
                                    <p:anim calcmode="lin" valueType="num">
                                      <p:cBhvr additive="base">
                                        <p:cTn id="8" dur="30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xEl>
                                              <p:pRg st="0" end="0"/>
                                            </p:txEl>
                                          </p:spTgt>
                                        </p:tgtEl>
                                        <p:attrNameLst>
                                          <p:attrName>style.visibility</p:attrName>
                                        </p:attrNameLst>
                                      </p:cBhvr>
                                      <p:to>
                                        <p:strVal val="visible"/>
                                      </p:to>
                                    </p:set>
                                    <p:anim calcmode="lin" valueType="num">
                                      <p:cBhvr additive="base">
                                        <p:cTn id="13" dur="30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14" dur="30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a:xfrm>
            <a:off x="457200" y="548680"/>
            <a:ext cx="8229600" cy="1656184"/>
          </a:xfrm>
        </p:spPr>
        <p:txBody>
          <a:bodyPr>
            <a:normAutofit fontScale="92500" lnSpcReduction="10000"/>
          </a:bodyPr>
          <a:lstStyle/>
          <a:p>
            <a:pPr>
              <a:buNone/>
            </a:pPr>
            <a:r>
              <a:rPr lang="ru-RU" sz="2400" i="1" dirty="0" smtClean="0">
                <a:latin typeface="Georgia" pitchFamily="18" charset="0"/>
              </a:rPr>
              <a:t>   Его рота выполняла сложную боевую операцию по разоружению и ликвидации  вооруженных банд формирований. Задача водителей, в числе которых был Дмитрий,  состояла в том, чтобы пройти данный участок без потерь.</a:t>
            </a:r>
            <a:endParaRPr lang="ru-RU" sz="2400" i="1" dirty="0">
              <a:latin typeface="Georgia" pitchFamily="18" charset="0"/>
            </a:endParaRPr>
          </a:p>
        </p:txBody>
      </p:sp>
      <p:sp>
        <p:nvSpPr>
          <p:cNvPr id="3" name="Заголовок 2"/>
          <p:cNvSpPr>
            <a:spLocks noGrp="1"/>
          </p:cNvSpPr>
          <p:nvPr>
            <p:ph type="title"/>
          </p:nvPr>
        </p:nvSpPr>
        <p:spPr>
          <a:xfrm>
            <a:off x="1115616" y="3212976"/>
            <a:ext cx="7128792" cy="2232248"/>
          </a:xfrm>
        </p:spPr>
        <p:txBody>
          <a:bodyPr/>
          <a:lstStyle/>
          <a:p>
            <a:endParaRPr lang="ru-RU" dirty="0"/>
          </a:p>
        </p:txBody>
      </p:sp>
      <p:pic>
        <p:nvPicPr>
          <p:cNvPr id="4" name="Picture 4" descr="06"/>
          <p:cNvPicPr>
            <a:picLocks noChangeAspect="1" noChangeArrowheads="1"/>
          </p:cNvPicPr>
          <p:nvPr/>
        </p:nvPicPr>
        <p:blipFill>
          <a:blip r:embed="rId2" cstate="print"/>
          <a:srcRect/>
          <a:stretch>
            <a:fillRect/>
          </a:stretch>
        </p:blipFill>
        <p:spPr bwMode="auto">
          <a:xfrm>
            <a:off x="1043608" y="2492896"/>
            <a:ext cx="7272808" cy="3889376"/>
          </a:xfrm>
          <a:prstGeom prst="rect">
            <a:avLst/>
          </a:prstGeom>
          <a:noFill/>
          <a:ln w="9525">
            <a:noFill/>
            <a:miter lim="800000"/>
            <a:headEnd/>
            <a:tailEnd/>
          </a:ln>
        </p:spPr>
      </p:pic>
    </p:spTree>
  </p:cSld>
  <p:clrMapOvr>
    <a:masterClrMapping/>
  </p:clrMapOvr>
  <p:transition>
    <p:cover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3000" fill="hold"/>
                                        <p:tgtEl>
                                          <p:spTgt spid="4"/>
                                        </p:tgtEl>
                                        <p:attrNameLst>
                                          <p:attrName>ppt_x</p:attrName>
                                        </p:attrNameLst>
                                      </p:cBhvr>
                                      <p:tavLst>
                                        <p:tav tm="0">
                                          <p:val>
                                            <p:strVal val="#ppt_x"/>
                                          </p:val>
                                        </p:tav>
                                        <p:tav tm="100000">
                                          <p:val>
                                            <p:strVal val="#ppt_x"/>
                                          </p:val>
                                        </p:tav>
                                      </p:tavLst>
                                    </p:anim>
                                    <p:anim calcmode="lin" valueType="num">
                                      <p:cBhvr additive="base">
                                        <p:cTn id="8" dur="30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xEl>
                                              <p:pRg st="0" end="0"/>
                                            </p:txEl>
                                          </p:spTgt>
                                        </p:tgtEl>
                                        <p:attrNameLst>
                                          <p:attrName>style.visibility</p:attrName>
                                        </p:attrNameLst>
                                      </p:cBhvr>
                                      <p:to>
                                        <p:strVal val="visible"/>
                                      </p:to>
                                    </p:set>
                                    <p:anim calcmode="lin" valueType="num">
                                      <p:cBhvr additive="base">
                                        <p:cTn id="13" dur="30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14" dur="30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a:xfrm>
            <a:off x="457200" y="152400"/>
            <a:ext cx="8229600" cy="2340496"/>
          </a:xfrm>
        </p:spPr>
        <p:txBody>
          <a:bodyPr>
            <a:normAutofit/>
          </a:bodyPr>
          <a:lstStyle/>
          <a:p>
            <a:pPr algn="just"/>
            <a:r>
              <a:rPr lang="ru-RU" sz="2400" b="1" i="1" dirty="0" smtClean="0">
                <a:latin typeface="Georgia" pitchFamily="18" charset="0"/>
              </a:rPr>
              <a:t>10 мая 1996 года Дима сопровождал колонну  федеральных войск. Колонна была обстреляна боевиками. Одна из автомашин была подбита, слышались стоны раненых. Попросив сослуживцев прикрыть его, Дима поспешил на помощь. Но снайперская пуля сразила его.</a:t>
            </a:r>
            <a:endParaRPr lang="ru-RU" sz="2400" b="1" i="1" dirty="0">
              <a:latin typeface="Georgia" pitchFamily="18" charset="0"/>
            </a:endParaRPr>
          </a:p>
        </p:txBody>
      </p:sp>
      <p:pic>
        <p:nvPicPr>
          <p:cNvPr id="3075" name="Picture 3"/>
          <p:cNvPicPr>
            <a:picLocks noGrp="1" noChangeAspect="1" noChangeArrowheads="1"/>
          </p:cNvPicPr>
          <p:nvPr>
            <p:ph idx="1"/>
          </p:nvPr>
        </p:nvPicPr>
        <p:blipFill>
          <a:blip r:embed="rId2" cstate="print"/>
          <a:srcRect/>
          <a:stretch>
            <a:fillRect/>
          </a:stretch>
        </p:blipFill>
        <p:spPr bwMode="auto">
          <a:xfrm>
            <a:off x="1259632" y="2852936"/>
            <a:ext cx="6552728" cy="3243064"/>
          </a:xfrm>
          <a:prstGeom prst="rect">
            <a:avLst/>
          </a:prstGeom>
          <a:noFill/>
          <a:ln w="9525">
            <a:noFill/>
            <a:miter lim="800000"/>
            <a:headEnd/>
            <a:tailEnd/>
          </a:ln>
        </p:spPr>
      </p:pic>
    </p:spTree>
  </p:cSld>
  <p:clrMapOvr>
    <a:masterClrMapping/>
  </p:clrMapOvr>
  <p:transition>
    <p:cover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075"/>
                                        </p:tgtEl>
                                        <p:attrNameLst>
                                          <p:attrName>style.visibility</p:attrName>
                                        </p:attrNameLst>
                                      </p:cBhvr>
                                      <p:to>
                                        <p:strVal val="visible"/>
                                      </p:to>
                                    </p:set>
                                    <p:anim calcmode="lin" valueType="num">
                                      <p:cBhvr additive="base">
                                        <p:cTn id="7" dur="3000" fill="hold"/>
                                        <p:tgtEl>
                                          <p:spTgt spid="3075"/>
                                        </p:tgtEl>
                                        <p:attrNameLst>
                                          <p:attrName>ppt_x</p:attrName>
                                        </p:attrNameLst>
                                      </p:cBhvr>
                                      <p:tavLst>
                                        <p:tav tm="0">
                                          <p:val>
                                            <p:strVal val="#ppt_x"/>
                                          </p:val>
                                        </p:tav>
                                        <p:tav tm="100000">
                                          <p:val>
                                            <p:strVal val="#ppt_x"/>
                                          </p:val>
                                        </p:tav>
                                      </p:tavLst>
                                    </p:anim>
                                    <p:anim calcmode="lin" valueType="num">
                                      <p:cBhvr additive="base">
                                        <p:cTn id="8" dur="3000" fill="hold"/>
                                        <p:tgtEl>
                                          <p:spTgt spid="307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3000" fill="hold"/>
                                        <p:tgtEl>
                                          <p:spTgt spid="3"/>
                                        </p:tgtEl>
                                        <p:attrNameLst>
                                          <p:attrName>ppt_x</p:attrName>
                                        </p:attrNameLst>
                                      </p:cBhvr>
                                      <p:tavLst>
                                        <p:tav tm="0">
                                          <p:val>
                                            <p:strVal val="#ppt_x"/>
                                          </p:val>
                                        </p:tav>
                                        <p:tav tm="100000">
                                          <p:val>
                                            <p:strVal val="#ppt_x"/>
                                          </p:val>
                                        </p:tav>
                                      </p:tavLst>
                                    </p:anim>
                                    <p:anim calcmode="lin" valueType="num">
                                      <p:cBhvr additive="base">
                                        <p:cTn id="14" dur="30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a:xfrm>
            <a:off x="457200" y="620688"/>
            <a:ext cx="4402832" cy="5688632"/>
          </a:xfrm>
        </p:spPr>
        <p:txBody>
          <a:bodyPr>
            <a:noAutofit/>
          </a:bodyPr>
          <a:lstStyle/>
          <a:p>
            <a:pPr algn="ctr">
              <a:buNone/>
              <a:tabLst>
                <a:tab pos="1152525" algn="l"/>
              </a:tabLst>
            </a:pPr>
            <a:r>
              <a:rPr lang="ru-RU" sz="2000" b="1" dirty="0" smtClean="0"/>
              <a:t>УКАЗ ПРЕЗИДЕНТА</a:t>
            </a:r>
            <a:br>
              <a:rPr lang="ru-RU" sz="2000" b="1" dirty="0" smtClean="0"/>
            </a:br>
            <a:r>
              <a:rPr lang="ru-RU" sz="2000" b="1" dirty="0" smtClean="0"/>
              <a:t>№ 1409	от 01.10.1996 г.</a:t>
            </a:r>
          </a:p>
          <a:p>
            <a:pPr>
              <a:buNone/>
              <a:tabLst>
                <a:tab pos="1152525" algn="l"/>
              </a:tabLst>
            </a:pPr>
            <a:r>
              <a:rPr lang="ru-RU" sz="2000" b="1" dirty="0" smtClean="0"/>
              <a:t>За мужество и героизм, проявленные при исполнении воинского долга на территории Чеченской республики</a:t>
            </a:r>
          </a:p>
          <a:p>
            <a:pPr algn="ctr">
              <a:buNone/>
              <a:tabLst>
                <a:tab pos="1152525" algn="l"/>
              </a:tabLst>
            </a:pPr>
            <a:r>
              <a:rPr lang="ru-RU" sz="2000" b="1" dirty="0" smtClean="0"/>
              <a:t>НАГРАДИТЬ</a:t>
            </a:r>
          </a:p>
          <a:p>
            <a:pPr>
              <a:buNone/>
              <a:tabLst>
                <a:tab pos="1152525" algn="l"/>
              </a:tabLst>
            </a:pPr>
            <a:r>
              <a:rPr lang="ru-RU" sz="2000" b="1" dirty="0" smtClean="0"/>
              <a:t>      Ефрейтора СОПЛЯКОВА ДМИТРИЯ НИКОЛАЕВИЧА</a:t>
            </a:r>
          </a:p>
          <a:p>
            <a:pPr>
              <a:buNone/>
              <a:tabLst>
                <a:tab pos="1152525" algn="l"/>
              </a:tabLst>
            </a:pPr>
            <a:endParaRPr lang="ru-RU" sz="2000" b="1" dirty="0" smtClean="0"/>
          </a:p>
          <a:p>
            <a:pPr>
              <a:buNone/>
              <a:tabLst>
                <a:tab pos="1152525" algn="l"/>
              </a:tabLst>
            </a:pPr>
            <a:r>
              <a:rPr lang="ru-RU" sz="2000" b="1" dirty="0" smtClean="0"/>
              <a:t>        ОРДЕНОМ МУЖЕСТВА</a:t>
            </a:r>
          </a:p>
          <a:p>
            <a:pPr algn="ctr">
              <a:buNone/>
              <a:tabLst>
                <a:tab pos="1152525" algn="l"/>
              </a:tabLst>
            </a:pPr>
            <a:r>
              <a:rPr lang="ru-RU" sz="2000" b="1" dirty="0" smtClean="0"/>
              <a:t>(посмертно)</a:t>
            </a:r>
          </a:p>
          <a:p>
            <a:pPr>
              <a:buNone/>
              <a:tabLst>
                <a:tab pos="1152525" algn="l"/>
              </a:tabLst>
            </a:pPr>
            <a:r>
              <a:rPr lang="ru-RU" sz="2000" b="1" dirty="0" smtClean="0"/>
              <a:t>Президент</a:t>
            </a:r>
          </a:p>
          <a:p>
            <a:pPr>
              <a:buNone/>
              <a:tabLst>
                <a:tab pos="1152525" algn="l"/>
              </a:tabLst>
            </a:pPr>
            <a:r>
              <a:rPr lang="ru-RU" sz="2000" b="1" dirty="0" smtClean="0"/>
              <a:t>Российской Федерации</a:t>
            </a:r>
          </a:p>
          <a:p>
            <a:pPr>
              <a:buNone/>
              <a:tabLst>
                <a:tab pos="1152525" algn="l"/>
              </a:tabLst>
            </a:pPr>
            <a:r>
              <a:rPr lang="ru-RU" sz="2000" b="1" dirty="0" smtClean="0"/>
              <a:t>                                            Б.Н Ельцин</a:t>
            </a:r>
            <a:endParaRPr lang="ru-RU" sz="2000" dirty="0" smtClean="0"/>
          </a:p>
        </p:txBody>
      </p:sp>
      <p:sp>
        <p:nvSpPr>
          <p:cNvPr id="3" name="Заголовок 2"/>
          <p:cNvSpPr>
            <a:spLocks noGrp="1"/>
          </p:cNvSpPr>
          <p:nvPr>
            <p:ph type="title"/>
          </p:nvPr>
        </p:nvSpPr>
        <p:spPr>
          <a:xfrm>
            <a:off x="5868144" y="620688"/>
            <a:ext cx="1944216" cy="2088232"/>
          </a:xfrm>
        </p:spPr>
        <p:txBody>
          <a:bodyPr/>
          <a:lstStyle/>
          <a:p>
            <a:endParaRPr lang="ru-RU" dirty="0"/>
          </a:p>
        </p:txBody>
      </p:sp>
      <p:pic>
        <p:nvPicPr>
          <p:cNvPr id="5" name="i-main-pic" descr="Картинка 1 из 2338">
            <a:hlinkClick r:id="rId2"/>
          </p:cNvPr>
          <p:cNvPicPr>
            <a:picLocks noChangeAspect="1" noChangeArrowheads="1"/>
          </p:cNvPicPr>
          <p:nvPr/>
        </p:nvPicPr>
        <p:blipFill>
          <a:blip r:embed="rId3" cstate="print"/>
          <a:srcRect/>
          <a:stretch>
            <a:fillRect/>
          </a:stretch>
        </p:blipFill>
        <p:spPr bwMode="auto">
          <a:xfrm>
            <a:off x="5004048" y="620688"/>
            <a:ext cx="3600400" cy="5760640"/>
          </a:xfrm>
          <a:prstGeom prst="rect">
            <a:avLst/>
          </a:prstGeom>
          <a:noFill/>
          <a:ln w="9525">
            <a:noFill/>
            <a:miter lim="800000"/>
            <a:headEnd/>
            <a:tailEnd/>
          </a:ln>
        </p:spPr>
      </p:pic>
    </p:spTree>
  </p:cSld>
  <p:clrMapOvr>
    <a:masterClrMapping/>
  </p:clrMapOvr>
  <p:transition>
    <p:cover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30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30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 calcmode="lin" valueType="num">
                                      <p:cBhvr additive="base">
                                        <p:cTn id="13" dur="30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14" dur="30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
                                            <p:txEl>
                                              <p:pRg st="2" end="2"/>
                                            </p:txEl>
                                          </p:spTgt>
                                        </p:tgtEl>
                                        <p:attrNameLst>
                                          <p:attrName>style.visibility</p:attrName>
                                        </p:attrNameLst>
                                      </p:cBhvr>
                                      <p:to>
                                        <p:strVal val="visible"/>
                                      </p:to>
                                    </p:set>
                                    <p:anim calcmode="lin" valueType="num">
                                      <p:cBhvr additive="base">
                                        <p:cTn id="19" dur="30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20" dur="30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
                                            <p:txEl>
                                              <p:pRg st="3" end="3"/>
                                            </p:txEl>
                                          </p:spTgt>
                                        </p:tgtEl>
                                        <p:attrNameLst>
                                          <p:attrName>style.visibility</p:attrName>
                                        </p:attrNameLst>
                                      </p:cBhvr>
                                      <p:to>
                                        <p:strVal val="visible"/>
                                      </p:to>
                                    </p:set>
                                    <p:anim calcmode="lin" valueType="num">
                                      <p:cBhvr additive="base">
                                        <p:cTn id="25" dur="30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26" dur="30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2">
                                            <p:txEl>
                                              <p:pRg st="5" end="5"/>
                                            </p:txEl>
                                          </p:spTgt>
                                        </p:tgtEl>
                                        <p:attrNameLst>
                                          <p:attrName>style.visibility</p:attrName>
                                        </p:attrNameLst>
                                      </p:cBhvr>
                                      <p:to>
                                        <p:strVal val="visible"/>
                                      </p:to>
                                    </p:set>
                                    <p:anim calcmode="lin" valueType="num">
                                      <p:cBhvr additive="base">
                                        <p:cTn id="31" dur="3000" fill="hold"/>
                                        <p:tgtEl>
                                          <p:spTgt spid="2">
                                            <p:txEl>
                                              <p:pRg st="5" end="5"/>
                                            </p:txEl>
                                          </p:spTgt>
                                        </p:tgtEl>
                                        <p:attrNameLst>
                                          <p:attrName>ppt_x</p:attrName>
                                        </p:attrNameLst>
                                      </p:cBhvr>
                                      <p:tavLst>
                                        <p:tav tm="0">
                                          <p:val>
                                            <p:strVal val="#ppt_x"/>
                                          </p:val>
                                        </p:tav>
                                        <p:tav tm="100000">
                                          <p:val>
                                            <p:strVal val="#ppt_x"/>
                                          </p:val>
                                        </p:tav>
                                      </p:tavLst>
                                    </p:anim>
                                    <p:anim calcmode="lin" valueType="num">
                                      <p:cBhvr additive="base">
                                        <p:cTn id="32" dur="3000" fill="hold"/>
                                        <p:tgtEl>
                                          <p:spTgt spid="2">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2">
                                            <p:txEl>
                                              <p:pRg st="6" end="6"/>
                                            </p:txEl>
                                          </p:spTgt>
                                        </p:tgtEl>
                                        <p:attrNameLst>
                                          <p:attrName>style.visibility</p:attrName>
                                        </p:attrNameLst>
                                      </p:cBhvr>
                                      <p:to>
                                        <p:strVal val="visible"/>
                                      </p:to>
                                    </p:set>
                                    <p:anim calcmode="lin" valueType="num">
                                      <p:cBhvr additive="base">
                                        <p:cTn id="37" dur="3000" fill="hold"/>
                                        <p:tgtEl>
                                          <p:spTgt spid="2">
                                            <p:txEl>
                                              <p:pRg st="6" end="6"/>
                                            </p:txEl>
                                          </p:spTgt>
                                        </p:tgtEl>
                                        <p:attrNameLst>
                                          <p:attrName>ppt_x</p:attrName>
                                        </p:attrNameLst>
                                      </p:cBhvr>
                                      <p:tavLst>
                                        <p:tav tm="0">
                                          <p:val>
                                            <p:strVal val="#ppt_x"/>
                                          </p:val>
                                        </p:tav>
                                        <p:tav tm="100000">
                                          <p:val>
                                            <p:strVal val="#ppt_x"/>
                                          </p:val>
                                        </p:tav>
                                      </p:tavLst>
                                    </p:anim>
                                    <p:anim calcmode="lin" valueType="num">
                                      <p:cBhvr additive="base">
                                        <p:cTn id="38" dur="3000" fill="hold"/>
                                        <p:tgtEl>
                                          <p:spTgt spid="2">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2">
                                            <p:txEl>
                                              <p:pRg st="7" end="7"/>
                                            </p:txEl>
                                          </p:spTgt>
                                        </p:tgtEl>
                                        <p:attrNameLst>
                                          <p:attrName>style.visibility</p:attrName>
                                        </p:attrNameLst>
                                      </p:cBhvr>
                                      <p:to>
                                        <p:strVal val="visible"/>
                                      </p:to>
                                    </p:set>
                                    <p:anim calcmode="lin" valueType="num">
                                      <p:cBhvr additive="base">
                                        <p:cTn id="43" dur="3000" fill="hold"/>
                                        <p:tgtEl>
                                          <p:spTgt spid="2">
                                            <p:txEl>
                                              <p:pRg st="7" end="7"/>
                                            </p:txEl>
                                          </p:spTgt>
                                        </p:tgtEl>
                                        <p:attrNameLst>
                                          <p:attrName>ppt_x</p:attrName>
                                        </p:attrNameLst>
                                      </p:cBhvr>
                                      <p:tavLst>
                                        <p:tav tm="0">
                                          <p:val>
                                            <p:strVal val="#ppt_x"/>
                                          </p:val>
                                        </p:tav>
                                        <p:tav tm="100000">
                                          <p:val>
                                            <p:strVal val="#ppt_x"/>
                                          </p:val>
                                        </p:tav>
                                      </p:tavLst>
                                    </p:anim>
                                    <p:anim calcmode="lin" valueType="num">
                                      <p:cBhvr additive="base">
                                        <p:cTn id="44" dur="3000" fill="hold"/>
                                        <p:tgtEl>
                                          <p:spTgt spid="2">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2">
                                            <p:txEl>
                                              <p:pRg st="8" end="8"/>
                                            </p:txEl>
                                          </p:spTgt>
                                        </p:tgtEl>
                                        <p:attrNameLst>
                                          <p:attrName>style.visibility</p:attrName>
                                        </p:attrNameLst>
                                      </p:cBhvr>
                                      <p:to>
                                        <p:strVal val="visible"/>
                                      </p:to>
                                    </p:set>
                                    <p:anim calcmode="lin" valueType="num">
                                      <p:cBhvr additive="base">
                                        <p:cTn id="49" dur="3000" fill="hold"/>
                                        <p:tgtEl>
                                          <p:spTgt spid="2">
                                            <p:txEl>
                                              <p:pRg st="8" end="8"/>
                                            </p:txEl>
                                          </p:spTgt>
                                        </p:tgtEl>
                                        <p:attrNameLst>
                                          <p:attrName>ppt_x</p:attrName>
                                        </p:attrNameLst>
                                      </p:cBhvr>
                                      <p:tavLst>
                                        <p:tav tm="0">
                                          <p:val>
                                            <p:strVal val="#ppt_x"/>
                                          </p:val>
                                        </p:tav>
                                        <p:tav tm="100000">
                                          <p:val>
                                            <p:strVal val="#ppt_x"/>
                                          </p:val>
                                        </p:tav>
                                      </p:tavLst>
                                    </p:anim>
                                    <p:anim calcmode="lin" valueType="num">
                                      <p:cBhvr additive="base">
                                        <p:cTn id="50" dur="3000" fill="hold"/>
                                        <p:tgtEl>
                                          <p:spTgt spid="2">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2">
                                            <p:txEl>
                                              <p:pRg st="9" end="9"/>
                                            </p:txEl>
                                          </p:spTgt>
                                        </p:tgtEl>
                                        <p:attrNameLst>
                                          <p:attrName>style.visibility</p:attrName>
                                        </p:attrNameLst>
                                      </p:cBhvr>
                                      <p:to>
                                        <p:strVal val="visible"/>
                                      </p:to>
                                    </p:set>
                                    <p:anim calcmode="lin" valueType="num">
                                      <p:cBhvr additive="base">
                                        <p:cTn id="55" dur="3000" fill="hold"/>
                                        <p:tgtEl>
                                          <p:spTgt spid="2">
                                            <p:txEl>
                                              <p:pRg st="9" end="9"/>
                                            </p:txEl>
                                          </p:spTgt>
                                        </p:tgtEl>
                                        <p:attrNameLst>
                                          <p:attrName>ppt_x</p:attrName>
                                        </p:attrNameLst>
                                      </p:cBhvr>
                                      <p:tavLst>
                                        <p:tav tm="0">
                                          <p:val>
                                            <p:strVal val="#ppt_x"/>
                                          </p:val>
                                        </p:tav>
                                        <p:tav tm="100000">
                                          <p:val>
                                            <p:strVal val="#ppt_x"/>
                                          </p:val>
                                        </p:tav>
                                      </p:tavLst>
                                    </p:anim>
                                    <p:anim calcmode="lin" valueType="num">
                                      <p:cBhvr additive="base">
                                        <p:cTn id="56" dur="3000" fill="hold"/>
                                        <p:tgtEl>
                                          <p:spTgt spid="2">
                                            <p:txEl>
                                              <p:pRg st="9" end="9"/>
                                            </p:txEl>
                                          </p:spTgt>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5" presetClass="entr" presetSubtype="10" fill="hold" nodeType="clickEffect">
                                  <p:stCondLst>
                                    <p:cond delay="0"/>
                                  </p:stCondLst>
                                  <p:childTnLst>
                                    <p:set>
                                      <p:cBhvr>
                                        <p:cTn id="60" dur="1" fill="hold">
                                          <p:stCondLst>
                                            <p:cond delay="0"/>
                                          </p:stCondLst>
                                        </p:cTn>
                                        <p:tgtEl>
                                          <p:spTgt spid="5"/>
                                        </p:tgtEl>
                                        <p:attrNameLst>
                                          <p:attrName>style.visibility</p:attrName>
                                        </p:attrNameLst>
                                      </p:cBhvr>
                                      <p:to>
                                        <p:strVal val="visible"/>
                                      </p:to>
                                    </p:set>
                                    <p:animEffect transition="in" filter="checkerboard(across)">
                                      <p:cBhvr>
                                        <p:cTn id="61" dur="3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a:xfrm>
            <a:off x="457200" y="332656"/>
            <a:ext cx="8229600" cy="1038944"/>
          </a:xfrm>
        </p:spPr>
        <p:txBody>
          <a:bodyPr>
            <a:normAutofit/>
          </a:bodyPr>
          <a:lstStyle/>
          <a:p>
            <a:pPr algn="ctr"/>
            <a:r>
              <a:rPr lang="ru-RU" sz="2400" b="1" i="1" dirty="0" smtClean="0">
                <a:latin typeface="Georgia" pitchFamily="18" charset="0"/>
              </a:rPr>
              <a:t>В память о Дмитрии </a:t>
            </a:r>
            <a:r>
              <a:rPr lang="ru-RU" sz="2400" b="1" i="1" dirty="0" err="1" smtClean="0">
                <a:latin typeface="Georgia" pitchFamily="18" charset="0"/>
              </a:rPr>
              <a:t>Соплякове</a:t>
            </a:r>
            <a:r>
              <a:rPr lang="ru-RU" sz="2400" b="1" i="1" dirty="0" smtClean="0">
                <a:latin typeface="Georgia" pitchFamily="18" charset="0"/>
              </a:rPr>
              <a:t> на нашей школе установлена мемориальная доска</a:t>
            </a:r>
            <a:endParaRPr lang="ru-RU" sz="2400" b="1" i="1" dirty="0">
              <a:latin typeface="Georgia" pitchFamily="18" charset="0"/>
            </a:endParaRPr>
          </a:p>
        </p:txBody>
      </p:sp>
      <p:pic>
        <p:nvPicPr>
          <p:cNvPr id="4" name="Содержимое 3"/>
          <p:cNvPicPr>
            <a:picLocks noGrp="1"/>
          </p:cNvPicPr>
          <p:nvPr>
            <p:ph idx="1"/>
          </p:nvPr>
        </p:nvPicPr>
        <p:blipFill>
          <a:blip r:embed="rId2" cstate="print"/>
          <a:srcRect/>
          <a:stretch>
            <a:fillRect/>
          </a:stretch>
        </p:blipFill>
        <p:spPr bwMode="auto">
          <a:xfrm>
            <a:off x="1851064" y="1524000"/>
            <a:ext cx="5441871" cy="4572000"/>
          </a:xfrm>
          <a:prstGeom prst="rect">
            <a:avLst/>
          </a:prstGeom>
          <a:noFill/>
          <a:ln w="9525">
            <a:noFill/>
            <a:miter lim="800000"/>
            <a:headEnd/>
            <a:tailEnd/>
          </a:ln>
        </p:spPr>
      </p:pic>
    </p:spTree>
  </p:cSld>
  <p:clrMapOvr>
    <a:masterClrMapping/>
  </p:clrMapOvr>
  <p:transition>
    <p:cover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3000" fill="hold"/>
                                        <p:tgtEl>
                                          <p:spTgt spid="4"/>
                                        </p:tgtEl>
                                        <p:attrNameLst>
                                          <p:attrName>ppt_x</p:attrName>
                                        </p:attrNameLst>
                                      </p:cBhvr>
                                      <p:tavLst>
                                        <p:tav tm="0">
                                          <p:val>
                                            <p:strVal val="#ppt_x"/>
                                          </p:val>
                                        </p:tav>
                                        <p:tav tm="100000">
                                          <p:val>
                                            <p:strVal val="#ppt_x"/>
                                          </p:val>
                                        </p:tav>
                                      </p:tavLst>
                                    </p:anim>
                                    <p:anim calcmode="lin" valueType="num">
                                      <p:cBhvr additive="base">
                                        <p:cTn id="8" dur="30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3000" fill="hold"/>
                                        <p:tgtEl>
                                          <p:spTgt spid="3"/>
                                        </p:tgtEl>
                                        <p:attrNameLst>
                                          <p:attrName>ppt_x</p:attrName>
                                        </p:attrNameLst>
                                      </p:cBhvr>
                                      <p:tavLst>
                                        <p:tav tm="0">
                                          <p:val>
                                            <p:strVal val="#ppt_x"/>
                                          </p:val>
                                        </p:tav>
                                        <p:tav tm="100000">
                                          <p:val>
                                            <p:strVal val="#ppt_x"/>
                                          </p:val>
                                        </p:tav>
                                      </p:tavLst>
                                    </p:anim>
                                    <p:anim calcmode="lin" valueType="num">
                                      <p:cBhvr additive="base">
                                        <p:cTn id="14" dur="30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Заголовок 6"/>
          <p:cNvSpPr>
            <a:spLocks noGrp="1"/>
          </p:cNvSpPr>
          <p:nvPr>
            <p:ph type="title"/>
          </p:nvPr>
        </p:nvSpPr>
        <p:spPr>
          <a:xfrm>
            <a:off x="4860032" y="1052736"/>
            <a:ext cx="3826768" cy="3528392"/>
          </a:xfrm>
        </p:spPr>
        <p:txBody>
          <a:bodyPr>
            <a:normAutofit fontScale="90000"/>
          </a:bodyPr>
          <a:lstStyle/>
          <a:p>
            <a:pPr algn="ctr"/>
            <a:r>
              <a:rPr lang="ru-RU" sz="4800" b="1" i="1" dirty="0" err="1" smtClean="0">
                <a:latin typeface="Georgia" pitchFamily="18" charset="0"/>
              </a:rPr>
              <a:t>Кошмал</a:t>
            </a:r>
            <a:r>
              <a:rPr lang="ru-RU" b="1" i="1" dirty="0" smtClean="0">
                <a:latin typeface="Georgia" pitchFamily="18" charset="0"/>
              </a:rPr>
              <a:t/>
            </a:r>
            <a:br>
              <a:rPr lang="ru-RU" b="1" i="1" dirty="0" smtClean="0">
                <a:latin typeface="Georgia" pitchFamily="18" charset="0"/>
              </a:rPr>
            </a:br>
            <a:r>
              <a:rPr lang="ru-RU" b="1" i="1" dirty="0" smtClean="0">
                <a:latin typeface="Georgia" pitchFamily="18" charset="0"/>
              </a:rPr>
              <a:t>Олег</a:t>
            </a:r>
            <a:br>
              <a:rPr lang="ru-RU" b="1" i="1" dirty="0" smtClean="0">
                <a:latin typeface="Georgia" pitchFamily="18" charset="0"/>
              </a:rPr>
            </a:br>
            <a:r>
              <a:rPr lang="ru-RU" b="1" i="1" dirty="0" smtClean="0">
                <a:latin typeface="Georgia" pitchFamily="18" charset="0"/>
              </a:rPr>
              <a:t>Николаевич</a:t>
            </a:r>
            <a:br>
              <a:rPr lang="ru-RU" b="1" i="1" dirty="0" smtClean="0">
                <a:latin typeface="Georgia" pitchFamily="18" charset="0"/>
              </a:rPr>
            </a:br>
            <a:r>
              <a:rPr lang="ru-RU" sz="3100" b="1" i="1" dirty="0" smtClean="0">
                <a:latin typeface="Georgia" pitchFamily="18" charset="0"/>
              </a:rPr>
              <a:t>1.11.11972-22.04.2005</a:t>
            </a:r>
            <a:r>
              <a:rPr lang="ru-RU" i="1" dirty="0" smtClean="0">
                <a:latin typeface="Georgia" pitchFamily="18" charset="0"/>
              </a:rPr>
              <a:t/>
            </a:r>
            <a:br>
              <a:rPr lang="ru-RU" i="1" dirty="0" smtClean="0">
                <a:latin typeface="Georgia" pitchFamily="18" charset="0"/>
              </a:rPr>
            </a:br>
            <a:r>
              <a:rPr lang="ru-RU" i="1" dirty="0" smtClean="0">
                <a:latin typeface="Georgia" pitchFamily="18" charset="0"/>
              </a:rPr>
              <a:t/>
            </a:r>
            <a:br>
              <a:rPr lang="ru-RU" i="1" dirty="0" smtClean="0">
                <a:latin typeface="Georgia" pitchFamily="18" charset="0"/>
              </a:rPr>
            </a:br>
            <a:endParaRPr lang="ru-RU" i="1" dirty="0">
              <a:latin typeface="Georgia" pitchFamily="18" charset="0"/>
            </a:endParaRPr>
          </a:p>
        </p:txBody>
      </p:sp>
      <p:pic>
        <p:nvPicPr>
          <p:cNvPr id="5" name="Рисунок 4" descr="DSC02026.jpg"/>
          <p:cNvPicPr/>
          <p:nvPr/>
        </p:nvPicPr>
        <p:blipFill>
          <a:blip r:embed="rId2" cstate="print"/>
          <a:srcRect/>
          <a:stretch>
            <a:fillRect/>
          </a:stretch>
        </p:blipFill>
        <p:spPr bwMode="auto">
          <a:xfrm>
            <a:off x="395536" y="548680"/>
            <a:ext cx="4176464" cy="5544616"/>
          </a:xfrm>
          <a:prstGeom prst="rect">
            <a:avLst/>
          </a:prstGeom>
          <a:noFill/>
          <a:ln w="6350" cap="rnd">
            <a:noFill/>
          </a:ln>
        </p:spPr>
      </p:pic>
    </p:spTree>
  </p:cSld>
  <p:clrMapOvr>
    <a:masterClrMapping/>
  </p:clrMapOvr>
  <p:transition>
    <p:cover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0" fill="hold"/>
                                        <p:tgtEl>
                                          <p:spTgt spid="5"/>
                                        </p:tgtEl>
                                        <p:attrNameLst>
                                          <p:attrName>ppt_x</p:attrName>
                                        </p:attrNameLst>
                                      </p:cBhvr>
                                      <p:tavLst>
                                        <p:tav tm="0">
                                          <p:val>
                                            <p:strVal val="#ppt_x"/>
                                          </p:val>
                                        </p:tav>
                                        <p:tav tm="100000">
                                          <p:val>
                                            <p:strVal val="#ppt_x"/>
                                          </p:val>
                                        </p:tav>
                                      </p:tavLst>
                                    </p:anim>
                                    <p:anim calcmode="lin" valueType="num">
                                      <p:cBhvr additive="base">
                                        <p:cTn id="8" dur="30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3000" fill="hold"/>
                                        <p:tgtEl>
                                          <p:spTgt spid="7"/>
                                        </p:tgtEl>
                                        <p:attrNameLst>
                                          <p:attrName>ppt_x</p:attrName>
                                        </p:attrNameLst>
                                      </p:cBhvr>
                                      <p:tavLst>
                                        <p:tav tm="0">
                                          <p:val>
                                            <p:strVal val="#ppt_x"/>
                                          </p:val>
                                        </p:tav>
                                        <p:tav tm="100000">
                                          <p:val>
                                            <p:strVal val="#ppt_x"/>
                                          </p:val>
                                        </p:tav>
                                      </p:tavLst>
                                    </p:anim>
                                    <p:anim calcmode="lin" valueType="num">
                                      <p:cBhvr additive="base">
                                        <p:cTn id="14" dur="30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a:xfrm>
            <a:off x="467544" y="836712"/>
            <a:ext cx="4176464" cy="5184576"/>
          </a:xfrm>
        </p:spPr>
        <p:txBody>
          <a:bodyPr>
            <a:normAutofit/>
          </a:bodyPr>
          <a:lstStyle/>
          <a:p>
            <a:pPr>
              <a:buNone/>
            </a:pPr>
            <a:r>
              <a:rPr lang="ru-RU" sz="2400" i="1" dirty="0" smtClean="0">
                <a:latin typeface="Georgia" pitchFamily="18" charset="0"/>
              </a:rPr>
              <a:t>   В детстве  Олег был непоседой, бесстрашным мальчиком. Мог прокатиться на льдине, вместо того, чтобы пойти на хор, где он был запевалой. Но был вежлив, не грубил учителям, взрослым, родителям</a:t>
            </a:r>
            <a:endParaRPr lang="ru-RU" sz="2400" i="1" dirty="0">
              <a:latin typeface="Georgia" pitchFamily="18" charset="0"/>
            </a:endParaRPr>
          </a:p>
        </p:txBody>
      </p:sp>
      <p:sp>
        <p:nvSpPr>
          <p:cNvPr id="3" name="Заголовок 2"/>
          <p:cNvSpPr>
            <a:spLocks noGrp="1"/>
          </p:cNvSpPr>
          <p:nvPr>
            <p:ph type="title"/>
          </p:nvPr>
        </p:nvSpPr>
        <p:spPr>
          <a:xfrm>
            <a:off x="4860032" y="836712"/>
            <a:ext cx="3826768" cy="5184576"/>
          </a:xfrm>
        </p:spPr>
        <p:txBody>
          <a:bodyPr/>
          <a:lstStyle/>
          <a:p>
            <a:endParaRPr lang="ru-RU" dirty="0"/>
          </a:p>
        </p:txBody>
      </p:sp>
      <p:pic>
        <p:nvPicPr>
          <p:cNvPr id="4" name="Рисунок 3"/>
          <p:cNvPicPr/>
          <p:nvPr/>
        </p:nvPicPr>
        <p:blipFill>
          <a:blip r:embed="rId2" cstate="print"/>
          <a:srcRect/>
          <a:stretch>
            <a:fillRect/>
          </a:stretch>
        </p:blipFill>
        <p:spPr bwMode="auto">
          <a:xfrm>
            <a:off x="4860032" y="836712"/>
            <a:ext cx="3960440" cy="525658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3000" fill="hold"/>
                                        <p:tgtEl>
                                          <p:spTgt spid="4"/>
                                        </p:tgtEl>
                                        <p:attrNameLst>
                                          <p:attrName>ppt_x</p:attrName>
                                        </p:attrNameLst>
                                      </p:cBhvr>
                                      <p:tavLst>
                                        <p:tav tm="0">
                                          <p:val>
                                            <p:strVal val="#ppt_x"/>
                                          </p:val>
                                        </p:tav>
                                        <p:tav tm="100000">
                                          <p:val>
                                            <p:strVal val="#ppt_x"/>
                                          </p:val>
                                        </p:tav>
                                      </p:tavLst>
                                    </p:anim>
                                    <p:anim calcmode="lin" valueType="num">
                                      <p:cBhvr additive="base">
                                        <p:cTn id="8" dur="30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xEl>
                                              <p:pRg st="0" end="0"/>
                                            </p:txEl>
                                          </p:spTgt>
                                        </p:tgtEl>
                                        <p:attrNameLst>
                                          <p:attrName>style.visibility</p:attrName>
                                        </p:attrNameLst>
                                      </p:cBhvr>
                                      <p:to>
                                        <p:strVal val="visible"/>
                                      </p:to>
                                    </p:set>
                                    <p:anim calcmode="lin" valueType="num">
                                      <p:cBhvr additive="base">
                                        <p:cTn id="13" dur="30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14" dur="30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a:xfrm>
            <a:off x="5436096" y="404664"/>
            <a:ext cx="3250704" cy="5691336"/>
          </a:xfrm>
        </p:spPr>
        <p:txBody>
          <a:bodyPr>
            <a:normAutofit/>
          </a:bodyPr>
          <a:lstStyle/>
          <a:p>
            <a:pPr>
              <a:buNone/>
            </a:pPr>
            <a:r>
              <a:rPr lang="ru-RU" sz="2400" i="1" dirty="0" smtClean="0">
                <a:latin typeface="Georgia" pitchFamily="18" charset="0"/>
              </a:rPr>
              <a:t>  Всегда приходил на помощь друзьям, близким, знакомым. По словам друзей, Олег был всеобщим любимцем. Они все знали, что на него можно положиться всегда и во всем</a:t>
            </a:r>
            <a:endParaRPr lang="ru-RU" sz="2400" i="1" dirty="0">
              <a:latin typeface="Georgia" pitchFamily="18" charset="0"/>
            </a:endParaRPr>
          </a:p>
        </p:txBody>
      </p:sp>
      <p:sp>
        <p:nvSpPr>
          <p:cNvPr id="3" name="Заголовок 2"/>
          <p:cNvSpPr>
            <a:spLocks noGrp="1"/>
          </p:cNvSpPr>
          <p:nvPr>
            <p:ph type="title"/>
          </p:nvPr>
        </p:nvSpPr>
        <p:spPr>
          <a:xfrm>
            <a:off x="539552" y="404664"/>
            <a:ext cx="4464496" cy="5832648"/>
          </a:xfrm>
        </p:spPr>
        <p:txBody>
          <a:bodyPr/>
          <a:lstStyle/>
          <a:p>
            <a:endParaRPr lang="ru-RU" dirty="0"/>
          </a:p>
        </p:txBody>
      </p:sp>
      <p:pic>
        <p:nvPicPr>
          <p:cNvPr id="4" name="Рисунок 3"/>
          <p:cNvPicPr/>
          <p:nvPr/>
        </p:nvPicPr>
        <p:blipFill>
          <a:blip r:embed="rId2" cstate="print"/>
          <a:srcRect/>
          <a:stretch>
            <a:fillRect/>
          </a:stretch>
        </p:blipFill>
        <p:spPr bwMode="auto">
          <a:xfrm>
            <a:off x="467544" y="260648"/>
            <a:ext cx="4536504" cy="607501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3000" fill="hold"/>
                                        <p:tgtEl>
                                          <p:spTgt spid="4"/>
                                        </p:tgtEl>
                                        <p:attrNameLst>
                                          <p:attrName>ppt_x</p:attrName>
                                        </p:attrNameLst>
                                      </p:cBhvr>
                                      <p:tavLst>
                                        <p:tav tm="0">
                                          <p:val>
                                            <p:strVal val="#ppt_x"/>
                                          </p:val>
                                        </p:tav>
                                        <p:tav tm="100000">
                                          <p:val>
                                            <p:strVal val="#ppt_x"/>
                                          </p:val>
                                        </p:tav>
                                      </p:tavLst>
                                    </p:anim>
                                    <p:anim calcmode="lin" valueType="num">
                                      <p:cBhvr additive="base">
                                        <p:cTn id="8" dur="30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xEl>
                                              <p:pRg st="0" end="0"/>
                                            </p:txEl>
                                          </p:spTgt>
                                        </p:tgtEl>
                                        <p:attrNameLst>
                                          <p:attrName>style.visibility</p:attrName>
                                        </p:attrNameLst>
                                      </p:cBhvr>
                                      <p:to>
                                        <p:strVal val="visible"/>
                                      </p:to>
                                    </p:set>
                                    <p:anim calcmode="lin" valueType="num">
                                      <p:cBhvr additive="base">
                                        <p:cTn id="13" dur="30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14" dur="30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a:xfrm>
            <a:off x="457200" y="476672"/>
            <a:ext cx="3826768" cy="5619328"/>
          </a:xfrm>
        </p:spPr>
        <p:txBody>
          <a:bodyPr>
            <a:normAutofit fontScale="92500"/>
          </a:bodyPr>
          <a:lstStyle/>
          <a:p>
            <a:pPr>
              <a:buNone/>
            </a:pPr>
            <a:r>
              <a:rPr lang="ru-RU" sz="2400" i="1" dirty="0" smtClean="0">
                <a:latin typeface="Georgia" pitchFamily="18" charset="0"/>
              </a:rPr>
              <a:t> Срочная служба в армии предопределила его дальнейшую судьбу.  После демобилизации он был принят на службу в ОМОН, а в 1994 году был зачислен в специальный отдел быстрого реагирования СОБР. Параллельно продолжил образование на юридическом факультете ПГУ (САФУ)</a:t>
            </a:r>
            <a:endParaRPr lang="ru-RU" sz="2400" i="1" dirty="0">
              <a:latin typeface="Georgia" pitchFamily="18" charset="0"/>
            </a:endParaRPr>
          </a:p>
        </p:txBody>
      </p:sp>
      <p:sp>
        <p:nvSpPr>
          <p:cNvPr id="3" name="Заголовок 2"/>
          <p:cNvSpPr>
            <a:spLocks noGrp="1"/>
          </p:cNvSpPr>
          <p:nvPr>
            <p:ph type="title"/>
          </p:nvPr>
        </p:nvSpPr>
        <p:spPr>
          <a:xfrm>
            <a:off x="4716016" y="476672"/>
            <a:ext cx="3970784" cy="5616624"/>
          </a:xfrm>
        </p:spPr>
        <p:txBody>
          <a:bodyPr/>
          <a:lstStyle/>
          <a:p>
            <a:endParaRPr lang="ru-RU" dirty="0"/>
          </a:p>
        </p:txBody>
      </p:sp>
      <p:pic>
        <p:nvPicPr>
          <p:cNvPr id="4" name="Рисунок 3"/>
          <p:cNvPicPr/>
          <p:nvPr/>
        </p:nvPicPr>
        <p:blipFill>
          <a:blip r:embed="rId2" cstate="print"/>
          <a:srcRect/>
          <a:stretch>
            <a:fillRect/>
          </a:stretch>
        </p:blipFill>
        <p:spPr bwMode="auto">
          <a:xfrm>
            <a:off x="4499992" y="476672"/>
            <a:ext cx="4259213" cy="5616624"/>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3000" fill="hold"/>
                                        <p:tgtEl>
                                          <p:spTgt spid="4"/>
                                        </p:tgtEl>
                                        <p:attrNameLst>
                                          <p:attrName>ppt_x</p:attrName>
                                        </p:attrNameLst>
                                      </p:cBhvr>
                                      <p:tavLst>
                                        <p:tav tm="0">
                                          <p:val>
                                            <p:strVal val="#ppt_x"/>
                                          </p:val>
                                        </p:tav>
                                        <p:tav tm="100000">
                                          <p:val>
                                            <p:strVal val="#ppt_x"/>
                                          </p:val>
                                        </p:tav>
                                      </p:tavLst>
                                    </p:anim>
                                    <p:anim calcmode="lin" valueType="num">
                                      <p:cBhvr additive="base">
                                        <p:cTn id="8" dur="30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xEl>
                                              <p:pRg st="0" end="0"/>
                                            </p:txEl>
                                          </p:spTgt>
                                        </p:tgtEl>
                                        <p:attrNameLst>
                                          <p:attrName>style.visibility</p:attrName>
                                        </p:attrNameLst>
                                      </p:cBhvr>
                                      <p:to>
                                        <p:strVal val="visible"/>
                                      </p:to>
                                    </p:set>
                                    <p:anim calcmode="lin" valueType="num">
                                      <p:cBhvr additive="base">
                                        <p:cTn id="13" dur="30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14" dur="30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a:xfrm>
            <a:off x="611560" y="548680"/>
            <a:ext cx="8075240" cy="5112568"/>
          </a:xfrm>
        </p:spPr>
        <p:txBody>
          <a:bodyPr>
            <a:normAutofit fontScale="90000"/>
          </a:bodyPr>
          <a:lstStyle/>
          <a:p>
            <a:r>
              <a:rPr lang="ru-RU" sz="2400" dirty="0" smtClean="0">
                <a:latin typeface="Georgia" pitchFamily="18" charset="0"/>
              </a:rPr>
              <a:t/>
            </a:r>
            <a:br>
              <a:rPr lang="ru-RU" sz="2400" dirty="0" smtClean="0">
                <a:latin typeface="Georgia" pitchFamily="18" charset="0"/>
              </a:rPr>
            </a:br>
            <a:r>
              <a:rPr lang="ru-RU" sz="2400" dirty="0" smtClean="0">
                <a:latin typeface="Georgia" pitchFamily="18" charset="0"/>
              </a:rPr>
              <a:t/>
            </a:r>
            <a:br>
              <a:rPr lang="ru-RU" sz="2400" dirty="0" smtClean="0">
                <a:latin typeface="Georgia" pitchFamily="18" charset="0"/>
              </a:rPr>
            </a:br>
            <a:r>
              <a:rPr lang="ru-RU" sz="2400" dirty="0" smtClean="0">
                <a:latin typeface="Georgia" pitchFamily="18" charset="0"/>
              </a:rPr>
              <a:t/>
            </a:r>
            <a:br>
              <a:rPr lang="ru-RU" sz="2400" dirty="0" smtClean="0">
                <a:latin typeface="Georgia" pitchFamily="18" charset="0"/>
              </a:rPr>
            </a:br>
            <a:r>
              <a:rPr lang="ru-RU" sz="2400" dirty="0" smtClean="0">
                <a:latin typeface="Georgia" pitchFamily="18" charset="0"/>
              </a:rPr>
              <a:t/>
            </a:r>
            <a:br>
              <a:rPr lang="ru-RU" sz="2400" dirty="0" smtClean="0">
                <a:latin typeface="Georgia" pitchFamily="18" charset="0"/>
              </a:rPr>
            </a:br>
            <a:r>
              <a:rPr lang="ru-RU" sz="2400" dirty="0" smtClean="0">
                <a:latin typeface="Georgia" pitchFamily="18" charset="0"/>
              </a:rPr>
              <a:t/>
            </a:r>
            <a:br>
              <a:rPr lang="ru-RU" sz="2400" dirty="0" smtClean="0">
                <a:latin typeface="Georgia" pitchFamily="18" charset="0"/>
              </a:rPr>
            </a:br>
            <a:r>
              <a:rPr lang="ru-RU" sz="2700" b="1" i="1" dirty="0" smtClean="0">
                <a:latin typeface="Georgia" pitchFamily="18" charset="0"/>
              </a:rPr>
              <a:t>9 декабря в нашей стране считается Днем  Героев Отечества . Это день памяти. Мы вспоминаем погибших при исполнении воинского долга в ходе  во время войн, происходивших в нашей стране.  А в нашей  еще и проводим классные часы, посвященные выпускникам нашей школы, погибшим на Северном Кавказе</a:t>
            </a:r>
            <a:br>
              <a:rPr lang="ru-RU" sz="2700" b="1" i="1" dirty="0" smtClean="0">
                <a:latin typeface="Georgia" pitchFamily="18" charset="0"/>
              </a:rPr>
            </a:br>
            <a:r>
              <a:rPr lang="ru-RU" sz="2700" b="1" i="1" dirty="0" smtClean="0">
                <a:latin typeface="Georgia" pitchFamily="18" charset="0"/>
              </a:rPr>
              <a:t>Война – явление жестокое и страшное. Говорят, что всякая война бессмысленна, но нет бессмысленных поступков на ней, и каждый сам выбирает линию поведения в суровый час испытаний. Поэтому, личное мужество на лишенной смысла войне - это все-таки мужество.</a:t>
            </a:r>
            <a:r>
              <a:rPr lang="ru-RU" sz="2400" b="1" i="1" dirty="0" smtClean="0">
                <a:latin typeface="Georgia" pitchFamily="18" charset="0"/>
              </a:rPr>
              <a:t/>
            </a:r>
            <a:br>
              <a:rPr lang="ru-RU" sz="2400" b="1" i="1" dirty="0" smtClean="0">
                <a:latin typeface="Georgia" pitchFamily="18" charset="0"/>
              </a:rPr>
            </a:br>
            <a:endParaRPr lang="ru-RU" sz="2400" b="1" i="1" dirty="0">
              <a:latin typeface="Georgia" pitchFamily="18" charset="0"/>
            </a:endParaRPr>
          </a:p>
        </p:txBody>
      </p:sp>
      <p:pic>
        <p:nvPicPr>
          <p:cNvPr id="4" name="Содержимое 3" descr="J0076146"/>
          <p:cNvPicPr>
            <a:picLocks noGrp="1"/>
          </p:cNvPicPr>
          <p:nvPr>
            <p:ph idx="1"/>
          </p:nvPr>
        </p:nvPicPr>
        <p:blipFill>
          <a:blip r:embed="rId2" cstate="print"/>
          <a:srcRect/>
          <a:stretch>
            <a:fillRect/>
          </a:stretch>
        </p:blipFill>
        <p:spPr bwMode="auto">
          <a:xfrm>
            <a:off x="539552" y="4365104"/>
            <a:ext cx="8208911" cy="1944216"/>
          </a:xfrm>
          <a:prstGeom prst="rect">
            <a:avLst/>
          </a:prstGeom>
          <a:noFill/>
          <a:ln w="9525">
            <a:noFill/>
            <a:miter lim="800000"/>
            <a:headEnd/>
            <a:tailEnd/>
          </a:ln>
        </p:spPr>
      </p:pic>
    </p:spTree>
  </p:cSld>
  <p:clrMapOvr>
    <a:masterClrMapping/>
  </p:clrMapOvr>
  <p:transition>
    <p:cover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3000" fill="hold"/>
                                        <p:tgtEl>
                                          <p:spTgt spid="3"/>
                                        </p:tgtEl>
                                        <p:attrNameLst>
                                          <p:attrName>ppt_x</p:attrName>
                                        </p:attrNameLst>
                                      </p:cBhvr>
                                      <p:tavLst>
                                        <p:tav tm="0">
                                          <p:val>
                                            <p:strVal val="#ppt_x"/>
                                          </p:val>
                                        </p:tav>
                                        <p:tav tm="100000">
                                          <p:val>
                                            <p:strVal val="#ppt_x"/>
                                          </p:val>
                                        </p:tav>
                                      </p:tavLst>
                                    </p:anim>
                                    <p:anim calcmode="lin" valueType="num">
                                      <p:cBhvr additive="base">
                                        <p:cTn id="8" dur="30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a:xfrm>
            <a:off x="457200" y="152400"/>
            <a:ext cx="8229600" cy="1908448"/>
          </a:xfrm>
        </p:spPr>
        <p:txBody>
          <a:bodyPr>
            <a:normAutofit/>
          </a:bodyPr>
          <a:lstStyle/>
          <a:p>
            <a:pPr algn="just"/>
            <a:r>
              <a:rPr lang="ru-RU" sz="2400" b="1" i="1" dirty="0" smtClean="0">
                <a:latin typeface="Georgia" pitchFamily="18" charset="0"/>
              </a:rPr>
              <a:t>За время службы в милиции Олег 5 раз выезжал в служебные командировки на Северный Кавказ. Участвовал в специальных операциях с подразделениями внутренних войск</a:t>
            </a:r>
            <a:endParaRPr lang="ru-RU" sz="2400" b="1" i="1" dirty="0">
              <a:latin typeface="Georgia" pitchFamily="18" charset="0"/>
            </a:endParaRPr>
          </a:p>
        </p:txBody>
      </p:sp>
      <p:pic>
        <p:nvPicPr>
          <p:cNvPr id="4" name="Содержимое 3"/>
          <p:cNvPicPr>
            <a:picLocks noGrp="1"/>
          </p:cNvPicPr>
          <p:nvPr>
            <p:ph idx="1"/>
          </p:nvPr>
        </p:nvPicPr>
        <p:blipFill>
          <a:blip r:embed="rId2" cstate="print"/>
          <a:srcRect/>
          <a:stretch>
            <a:fillRect/>
          </a:stretch>
        </p:blipFill>
        <p:spPr bwMode="auto">
          <a:xfrm>
            <a:off x="1331639" y="2204864"/>
            <a:ext cx="6768753" cy="4248472"/>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3000" fill="hold"/>
                                        <p:tgtEl>
                                          <p:spTgt spid="4"/>
                                        </p:tgtEl>
                                        <p:attrNameLst>
                                          <p:attrName>ppt_x</p:attrName>
                                        </p:attrNameLst>
                                      </p:cBhvr>
                                      <p:tavLst>
                                        <p:tav tm="0">
                                          <p:val>
                                            <p:strVal val="#ppt_x"/>
                                          </p:val>
                                        </p:tav>
                                        <p:tav tm="100000">
                                          <p:val>
                                            <p:strVal val="#ppt_x"/>
                                          </p:val>
                                        </p:tav>
                                      </p:tavLst>
                                    </p:anim>
                                    <p:anim calcmode="lin" valueType="num">
                                      <p:cBhvr additive="base">
                                        <p:cTn id="8" dur="30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3000" fill="hold"/>
                                        <p:tgtEl>
                                          <p:spTgt spid="3"/>
                                        </p:tgtEl>
                                        <p:attrNameLst>
                                          <p:attrName>ppt_x</p:attrName>
                                        </p:attrNameLst>
                                      </p:cBhvr>
                                      <p:tavLst>
                                        <p:tav tm="0">
                                          <p:val>
                                            <p:strVal val="#ppt_x"/>
                                          </p:val>
                                        </p:tav>
                                        <p:tav tm="100000">
                                          <p:val>
                                            <p:strVal val="#ppt_x"/>
                                          </p:val>
                                        </p:tav>
                                      </p:tavLst>
                                    </p:anim>
                                    <p:anim calcmode="lin" valueType="num">
                                      <p:cBhvr additive="base">
                                        <p:cTn id="14" dur="30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a:xfrm>
            <a:off x="457200" y="152400"/>
            <a:ext cx="8229600" cy="1620416"/>
          </a:xfrm>
        </p:spPr>
        <p:txBody>
          <a:bodyPr>
            <a:normAutofit fontScale="90000"/>
          </a:bodyPr>
          <a:lstStyle/>
          <a:p>
            <a:r>
              <a:rPr lang="ru-RU" sz="2400" b="1" i="1" dirty="0" smtClean="0">
                <a:latin typeface="Georgia" pitchFamily="18" charset="0"/>
              </a:rPr>
              <a:t>Прослужив в милиции 11 лет, был награжден медалями  «За отличие в охране общественного порядка»,  «За безупречную службу» </a:t>
            </a:r>
            <a:r>
              <a:rPr lang="el-GR" sz="2400" b="1" i="1" dirty="0" smtClean="0">
                <a:latin typeface="Georgia" pitchFamily="18" charset="0"/>
              </a:rPr>
              <a:t>ΙΙΙ</a:t>
            </a:r>
            <a:r>
              <a:rPr lang="ru-RU" sz="2400" b="1" i="1" dirty="0" smtClean="0">
                <a:latin typeface="Georgia" pitchFamily="18" charset="0"/>
              </a:rPr>
              <a:t> степени, «За отвагу», «За заслуги перед Отечеством»</a:t>
            </a:r>
            <a:r>
              <a:rPr lang="el-GR" sz="2400" b="1" i="1" dirty="0" smtClean="0">
                <a:latin typeface="Georgia" pitchFamily="18" charset="0"/>
              </a:rPr>
              <a:t> ΙΙ</a:t>
            </a:r>
            <a:r>
              <a:rPr lang="ru-RU" sz="2400" b="1" i="1" dirty="0" smtClean="0">
                <a:latin typeface="Georgia" pitchFamily="18" charset="0"/>
              </a:rPr>
              <a:t> степени</a:t>
            </a:r>
            <a:endParaRPr lang="ru-RU" sz="2400" b="1" i="1" dirty="0">
              <a:latin typeface="Georgia" pitchFamily="18" charset="0"/>
            </a:endParaRPr>
          </a:p>
        </p:txBody>
      </p:sp>
      <p:pic>
        <p:nvPicPr>
          <p:cNvPr id="4" name="Содержимое 3" descr="http://mosaica.ru/sites/default/files/news/preview/2012/01/12/5b81fe9960bebf8010882491615b9d11_original.jpg"/>
          <p:cNvPicPr>
            <a:picLocks noGrp="1"/>
          </p:cNvPicPr>
          <p:nvPr>
            <p:ph idx="1"/>
          </p:nvPr>
        </p:nvPicPr>
        <p:blipFill>
          <a:blip r:embed="rId2" cstate="print"/>
          <a:srcRect/>
          <a:stretch>
            <a:fillRect/>
          </a:stretch>
        </p:blipFill>
        <p:spPr bwMode="auto">
          <a:xfrm>
            <a:off x="467544" y="1844824"/>
            <a:ext cx="3464076" cy="2808461"/>
          </a:xfrm>
          <a:prstGeom prst="rect">
            <a:avLst/>
          </a:prstGeom>
          <a:noFill/>
          <a:ln w="9525">
            <a:noFill/>
            <a:miter lim="800000"/>
            <a:headEnd/>
            <a:tailEnd/>
          </a:ln>
        </p:spPr>
      </p:pic>
      <p:pic>
        <p:nvPicPr>
          <p:cNvPr id="5" name="Рисунок 4" descr="http://nagrada-info.narod.ru/poryadoklitl.jpg"/>
          <p:cNvPicPr/>
          <p:nvPr/>
        </p:nvPicPr>
        <p:blipFill>
          <a:blip r:embed="rId3" cstate="print"/>
          <a:srcRect/>
          <a:stretch>
            <a:fillRect/>
          </a:stretch>
        </p:blipFill>
        <p:spPr bwMode="auto">
          <a:xfrm>
            <a:off x="2339752" y="2492896"/>
            <a:ext cx="2381250" cy="4105275"/>
          </a:xfrm>
          <a:prstGeom prst="rect">
            <a:avLst/>
          </a:prstGeom>
          <a:noFill/>
          <a:ln w="9525">
            <a:noFill/>
            <a:miter lim="800000"/>
            <a:headEnd/>
            <a:tailEnd/>
          </a:ln>
        </p:spPr>
      </p:pic>
      <p:pic>
        <p:nvPicPr>
          <p:cNvPr id="6" name="Рисунок 5" descr="http://im3-tub-ru.yandex.net/i?id=138946695-54-72&amp;n=21"/>
          <p:cNvPicPr/>
          <p:nvPr/>
        </p:nvPicPr>
        <p:blipFill>
          <a:blip r:embed="rId4" cstate="print"/>
          <a:srcRect/>
          <a:stretch>
            <a:fillRect/>
          </a:stretch>
        </p:blipFill>
        <p:spPr bwMode="auto">
          <a:xfrm>
            <a:off x="4067944" y="1844824"/>
            <a:ext cx="3024336" cy="2664296"/>
          </a:xfrm>
          <a:prstGeom prst="rect">
            <a:avLst/>
          </a:prstGeom>
          <a:noFill/>
          <a:ln w="9525">
            <a:noFill/>
            <a:miter lim="800000"/>
            <a:headEnd/>
            <a:tailEnd/>
          </a:ln>
        </p:spPr>
      </p:pic>
      <p:pic>
        <p:nvPicPr>
          <p:cNvPr id="7" name="Рисунок 6" descr="http://forums-su.com/download/file.php?id=420626&amp;t=1"/>
          <p:cNvPicPr/>
          <p:nvPr/>
        </p:nvPicPr>
        <p:blipFill>
          <a:blip r:embed="rId5" cstate="print"/>
          <a:srcRect/>
          <a:stretch>
            <a:fillRect/>
          </a:stretch>
        </p:blipFill>
        <p:spPr bwMode="auto">
          <a:xfrm>
            <a:off x="6156176" y="2564904"/>
            <a:ext cx="2376264" cy="3888432"/>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3000" fill="hold"/>
                                        <p:tgtEl>
                                          <p:spTgt spid="3"/>
                                        </p:tgtEl>
                                        <p:attrNameLst>
                                          <p:attrName>ppt_x</p:attrName>
                                        </p:attrNameLst>
                                      </p:cBhvr>
                                      <p:tavLst>
                                        <p:tav tm="0">
                                          <p:val>
                                            <p:strVal val="#ppt_x"/>
                                          </p:val>
                                        </p:tav>
                                        <p:tav tm="100000">
                                          <p:val>
                                            <p:strVal val="#ppt_x"/>
                                          </p:val>
                                        </p:tav>
                                      </p:tavLst>
                                    </p:anim>
                                    <p:anim calcmode="lin" valueType="num">
                                      <p:cBhvr additive="base">
                                        <p:cTn id="8" dur="30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 presetClass="entr" presetSubtype="10"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checkerboard(across)">
                                      <p:cBhvr>
                                        <p:cTn id="13" dur="3000"/>
                                        <p:tgtEl>
                                          <p:spTgt spid="4"/>
                                        </p:tgtEl>
                                      </p:cBhvr>
                                    </p:animEffect>
                                  </p:childTnLst>
                                </p:cTn>
                              </p:par>
                            </p:childTnLst>
                          </p:cTn>
                        </p:par>
                      </p:childTnLst>
                    </p:cTn>
                  </p:par>
                  <p:par>
                    <p:cTn id="14" fill="hold">
                      <p:stCondLst>
                        <p:cond delay="indefinite"/>
                      </p:stCondLst>
                      <p:childTnLst>
                        <p:par>
                          <p:cTn id="15" fill="hold">
                            <p:stCondLst>
                              <p:cond delay="0"/>
                            </p:stCondLst>
                            <p:childTnLst>
                              <p:par>
                                <p:cTn id="16" presetID="5" presetClass="entr" presetSubtype="10" fill="hold" nodeType="click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checkerboard(across)">
                                      <p:cBhvr>
                                        <p:cTn id="18" dur="30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5" presetClass="entr" presetSubtype="10" fill="hold" nodeType="click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checkerboard(across)">
                                      <p:cBhvr>
                                        <p:cTn id="23" dur="3000"/>
                                        <p:tgtEl>
                                          <p:spTgt spid="6"/>
                                        </p:tgtEl>
                                      </p:cBhvr>
                                    </p:animEffect>
                                  </p:childTnLst>
                                </p:cTn>
                              </p:par>
                            </p:childTnLst>
                          </p:cTn>
                        </p:par>
                      </p:childTnLst>
                    </p:cTn>
                  </p:par>
                  <p:par>
                    <p:cTn id="24" fill="hold">
                      <p:stCondLst>
                        <p:cond delay="indefinite"/>
                      </p:stCondLst>
                      <p:childTnLst>
                        <p:par>
                          <p:cTn id="25" fill="hold">
                            <p:stCondLst>
                              <p:cond delay="0"/>
                            </p:stCondLst>
                            <p:childTnLst>
                              <p:par>
                                <p:cTn id="26" presetID="5" presetClass="entr" presetSubtype="10" fill="hold" nodeType="click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checkerboard(across)">
                                      <p:cBhvr>
                                        <p:cTn id="28" dur="3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a:xfrm>
            <a:off x="457200" y="4365104"/>
            <a:ext cx="8229600" cy="1730896"/>
          </a:xfrm>
        </p:spPr>
        <p:txBody>
          <a:bodyPr>
            <a:normAutofit/>
          </a:bodyPr>
          <a:lstStyle/>
          <a:p>
            <a:pPr algn="just">
              <a:buNone/>
            </a:pPr>
            <a:r>
              <a:rPr lang="ru-RU" sz="2400" i="1" dirty="0" smtClean="0">
                <a:latin typeface="Georgia" pitchFamily="18" charset="0"/>
              </a:rPr>
              <a:t>    Погиб Олег </a:t>
            </a:r>
            <a:r>
              <a:rPr lang="ru-RU" sz="2400" i="1" dirty="0" err="1" smtClean="0">
                <a:latin typeface="Georgia" pitchFamily="18" charset="0"/>
              </a:rPr>
              <a:t>Кошмал</a:t>
            </a:r>
            <a:r>
              <a:rPr lang="ru-RU" sz="2400" i="1" dirty="0" smtClean="0">
                <a:latin typeface="Georgia" pitchFamily="18" charset="0"/>
              </a:rPr>
              <a:t> 22 апреля при проведении оперативно-розыскных мероприятий. Их группа была обстреляна боевиками. Олег, прикрывая своих товарищей, открыл огонь по противнику</a:t>
            </a:r>
            <a:endParaRPr lang="ru-RU" sz="2400" i="1" dirty="0">
              <a:latin typeface="Georgia" pitchFamily="18" charset="0"/>
            </a:endParaRPr>
          </a:p>
        </p:txBody>
      </p:sp>
      <p:sp>
        <p:nvSpPr>
          <p:cNvPr id="3" name="Заголовок 2"/>
          <p:cNvSpPr>
            <a:spLocks noGrp="1"/>
          </p:cNvSpPr>
          <p:nvPr>
            <p:ph type="title"/>
          </p:nvPr>
        </p:nvSpPr>
        <p:spPr>
          <a:xfrm>
            <a:off x="1979712" y="908720"/>
            <a:ext cx="4176464" cy="2448272"/>
          </a:xfrm>
        </p:spPr>
        <p:txBody>
          <a:bodyPr/>
          <a:lstStyle/>
          <a:p>
            <a:endParaRPr lang="ru-RU" dirty="0"/>
          </a:p>
        </p:txBody>
      </p:sp>
      <p:pic>
        <p:nvPicPr>
          <p:cNvPr id="4" name="Рисунок 3"/>
          <p:cNvPicPr/>
          <p:nvPr/>
        </p:nvPicPr>
        <p:blipFill>
          <a:blip r:embed="rId2" cstate="print"/>
          <a:srcRect/>
          <a:stretch>
            <a:fillRect/>
          </a:stretch>
        </p:blipFill>
        <p:spPr bwMode="auto">
          <a:xfrm>
            <a:off x="1331640" y="332656"/>
            <a:ext cx="6624736" cy="3816424"/>
          </a:xfrm>
          <a:prstGeom prst="rect">
            <a:avLst/>
          </a:prstGeom>
          <a:noFill/>
          <a:ln w="9525">
            <a:noFill/>
            <a:miter lim="800000"/>
            <a:headEnd/>
            <a:tailEnd/>
          </a:ln>
        </p:spPr>
      </p:pic>
    </p:spTree>
  </p:cSld>
  <p:clrMapOvr>
    <a:masterClrMapping/>
  </p:clrMapOvr>
  <p:transition>
    <p:cover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3000" fill="hold"/>
                                        <p:tgtEl>
                                          <p:spTgt spid="4"/>
                                        </p:tgtEl>
                                        <p:attrNameLst>
                                          <p:attrName>ppt_x</p:attrName>
                                        </p:attrNameLst>
                                      </p:cBhvr>
                                      <p:tavLst>
                                        <p:tav tm="0">
                                          <p:val>
                                            <p:strVal val="#ppt_x"/>
                                          </p:val>
                                        </p:tav>
                                        <p:tav tm="100000">
                                          <p:val>
                                            <p:strVal val="#ppt_x"/>
                                          </p:val>
                                        </p:tav>
                                      </p:tavLst>
                                    </p:anim>
                                    <p:anim calcmode="lin" valueType="num">
                                      <p:cBhvr additive="base">
                                        <p:cTn id="8" dur="30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xEl>
                                              <p:pRg st="0" end="0"/>
                                            </p:txEl>
                                          </p:spTgt>
                                        </p:tgtEl>
                                        <p:attrNameLst>
                                          <p:attrName>style.visibility</p:attrName>
                                        </p:attrNameLst>
                                      </p:cBhvr>
                                      <p:to>
                                        <p:strVal val="visible"/>
                                      </p:to>
                                    </p:set>
                                    <p:anim calcmode="lin" valueType="num">
                                      <p:cBhvr additive="base">
                                        <p:cTn id="13" dur="30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14" dur="30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a:xfrm>
            <a:off x="4644008" y="764704"/>
            <a:ext cx="3960440" cy="5331296"/>
          </a:xfrm>
        </p:spPr>
        <p:txBody>
          <a:bodyPr/>
          <a:lstStyle/>
          <a:p>
            <a:pPr>
              <a:buNone/>
            </a:pPr>
            <a:r>
              <a:rPr lang="ru-RU" dirty="0" smtClean="0"/>
              <a:t>  </a:t>
            </a:r>
            <a:r>
              <a:rPr lang="ru-RU" sz="2400" i="1" dirty="0" smtClean="0">
                <a:latin typeface="Georgia" pitchFamily="18" charset="0"/>
              </a:rPr>
              <a:t>Во время короткого и ожесточенного столкновения  Олег Николаевич </a:t>
            </a:r>
            <a:r>
              <a:rPr lang="ru-RU" sz="2400" i="1" dirty="0" err="1" smtClean="0">
                <a:latin typeface="Georgia" pitchFamily="18" charset="0"/>
              </a:rPr>
              <a:t>Кошмал</a:t>
            </a:r>
            <a:r>
              <a:rPr lang="ru-RU" sz="2400" i="1" dirty="0" smtClean="0">
                <a:latin typeface="Georgia" pitchFamily="18" charset="0"/>
              </a:rPr>
              <a:t> погиб. </a:t>
            </a:r>
          </a:p>
          <a:p>
            <a:pPr>
              <a:buNone/>
            </a:pPr>
            <a:r>
              <a:rPr lang="ru-RU" sz="2400" i="1" dirty="0" smtClean="0">
                <a:latin typeface="Georgia" pitchFamily="18" charset="0"/>
              </a:rPr>
              <a:t>   У погибшего офицера остались жена и маленькая дочка</a:t>
            </a:r>
            <a:endParaRPr lang="ru-RU" sz="2400" i="1" dirty="0">
              <a:latin typeface="Georgia" pitchFamily="18" charset="0"/>
            </a:endParaRPr>
          </a:p>
        </p:txBody>
      </p:sp>
      <p:sp>
        <p:nvSpPr>
          <p:cNvPr id="3" name="Заголовок 2"/>
          <p:cNvSpPr>
            <a:spLocks noGrp="1"/>
          </p:cNvSpPr>
          <p:nvPr>
            <p:ph type="title"/>
          </p:nvPr>
        </p:nvSpPr>
        <p:spPr>
          <a:xfrm>
            <a:off x="683568" y="764704"/>
            <a:ext cx="3456384" cy="5256584"/>
          </a:xfrm>
        </p:spPr>
        <p:txBody>
          <a:bodyPr/>
          <a:lstStyle/>
          <a:p>
            <a:endParaRPr lang="ru-RU" dirty="0"/>
          </a:p>
        </p:txBody>
      </p:sp>
      <p:pic>
        <p:nvPicPr>
          <p:cNvPr id="4" name="Рисунок 3"/>
          <p:cNvPicPr/>
          <p:nvPr/>
        </p:nvPicPr>
        <p:blipFill>
          <a:blip r:embed="rId2" cstate="print"/>
          <a:srcRect/>
          <a:stretch>
            <a:fillRect/>
          </a:stretch>
        </p:blipFill>
        <p:spPr bwMode="auto">
          <a:xfrm>
            <a:off x="467544" y="692696"/>
            <a:ext cx="3960440" cy="5472608"/>
          </a:xfrm>
          <a:prstGeom prst="rect">
            <a:avLst/>
          </a:prstGeom>
          <a:noFill/>
          <a:ln w="9525">
            <a:noFill/>
            <a:miter lim="800000"/>
            <a:headEnd/>
            <a:tailEnd/>
          </a:ln>
        </p:spPr>
      </p:pic>
    </p:spTree>
  </p:cSld>
  <p:clrMapOvr>
    <a:masterClrMapping/>
  </p:clrMapOvr>
  <p:transition>
    <p:cover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3000" fill="hold"/>
                                        <p:tgtEl>
                                          <p:spTgt spid="4"/>
                                        </p:tgtEl>
                                        <p:attrNameLst>
                                          <p:attrName>ppt_x</p:attrName>
                                        </p:attrNameLst>
                                      </p:cBhvr>
                                      <p:tavLst>
                                        <p:tav tm="0">
                                          <p:val>
                                            <p:strVal val="#ppt_x"/>
                                          </p:val>
                                        </p:tav>
                                        <p:tav tm="100000">
                                          <p:val>
                                            <p:strVal val="#ppt_x"/>
                                          </p:val>
                                        </p:tav>
                                      </p:tavLst>
                                    </p:anim>
                                    <p:anim calcmode="lin" valueType="num">
                                      <p:cBhvr additive="base">
                                        <p:cTn id="8" dur="30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xEl>
                                              <p:pRg st="0" end="0"/>
                                            </p:txEl>
                                          </p:spTgt>
                                        </p:tgtEl>
                                        <p:attrNameLst>
                                          <p:attrName>style.visibility</p:attrName>
                                        </p:attrNameLst>
                                      </p:cBhvr>
                                      <p:to>
                                        <p:strVal val="visible"/>
                                      </p:to>
                                    </p:set>
                                    <p:anim calcmode="lin" valueType="num">
                                      <p:cBhvr additive="base">
                                        <p:cTn id="13" dur="30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14" dur="30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
                                            <p:txEl>
                                              <p:pRg st="1" end="1"/>
                                            </p:txEl>
                                          </p:spTgt>
                                        </p:tgtEl>
                                        <p:attrNameLst>
                                          <p:attrName>style.visibility</p:attrName>
                                        </p:attrNameLst>
                                      </p:cBhvr>
                                      <p:to>
                                        <p:strVal val="visible"/>
                                      </p:to>
                                    </p:set>
                                    <p:anim calcmode="lin" valueType="num">
                                      <p:cBhvr additive="base">
                                        <p:cTn id="19" dur="30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20" dur="30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a:xfrm>
            <a:off x="457200" y="476672"/>
            <a:ext cx="4402832" cy="5328592"/>
          </a:xfrm>
        </p:spPr>
        <p:txBody>
          <a:bodyPr>
            <a:noAutofit/>
          </a:bodyPr>
          <a:lstStyle/>
          <a:p>
            <a:pPr algn="ctr"/>
            <a:r>
              <a:rPr lang="ru-RU" sz="2800" b="1" i="1" dirty="0" smtClean="0">
                <a:latin typeface="Georgia" pitchFamily="18" charset="0"/>
              </a:rPr>
              <a:t>Указом Президента Российской Федерации за мужество и героизм, проявленные при исполнении служебного долга,  майор милиции </a:t>
            </a:r>
            <a:r>
              <a:rPr lang="ru-RU" sz="2800" b="1" i="1" dirty="0" err="1" smtClean="0">
                <a:latin typeface="Georgia" pitchFamily="18" charset="0"/>
              </a:rPr>
              <a:t>Кошмал</a:t>
            </a:r>
            <a:r>
              <a:rPr lang="ru-RU" sz="2800" b="1" i="1" dirty="0" smtClean="0">
                <a:latin typeface="Georgia" pitchFamily="18" charset="0"/>
              </a:rPr>
              <a:t> Олег Николаевич награжден </a:t>
            </a:r>
            <a:br>
              <a:rPr lang="ru-RU" sz="2800" b="1" i="1" dirty="0" smtClean="0">
                <a:latin typeface="Georgia" pitchFamily="18" charset="0"/>
              </a:rPr>
            </a:br>
            <a:r>
              <a:rPr lang="ru-RU" sz="2800" b="1" i="1" dirty="0" smtClean="0">
                <a:latin typeface="Georgia" pitchFamily="18" charset="0"/>
              </a:rPr>
              <a:t>Орденом Мужества </a:t>
            </a:r>
            <a:br>
              <a:rPr lang="ru-RU" sz="2800" b="1" i="1" dirty="0" smtClean="0">
                <a:latin typeface="Georgia" pitchFamily="18" charset="0"/>
              </a:rPr>
            </a:br>
            <a:r>
              <a:rPr lang="ru-RU" sz="2800" b="1" i="1" dirty="0" smtClean="0">
                <a:latin typeface="Georgia" pitchFamily="18" charset="0"/>
              </a:rPr>
              <a:t>( посмертно) </a:t>
            </a:r>
            <a:endParaRPr lang="ru-RU" sz="2800" b="1" i="1" dirty="0">
              <a:latin typeface="Georgia" pitchFamily="18" charset="0"/>
            </a:endParaRPr>
          </a:p>
        </p:txBody>
      </p:sp>
      <p:pic>
        <p:nvPicPr>
          <p:cNvPr id="4" name="i-main-pic" descr="Картинка 1 из 2338">
            <a:hlinkClick r:id="rId2"/>
          </p:cNvPr>
          <p:cNvPicPr>
            <a:picLocks noGrp="1" noChangeAspect="1" noChangeArrowheads="1"/>
          </p:cNvPicPr>
          <p:nvPr>
            <p:ph idx="1"/>
          </p:nvPr>
        </p:nvPicPr>
        <p:blipFill>
          <a:blip r:embed="rId3" cstate="print"/>
          <a:srcRect/>
          <a:stretch>
            <a:fillRect/>
          </a:stretch>
        </p:blipFill>
        <p:spPr bwMode="auto">
          <a:xfrm>
            <a:off x="4716016" y="404664"/>
            <a:ext cx="3960440" cy="5688632"/>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3000" fill="hold"/>
                                        <p:tgtEl>
                                          <p:spTgt spid="3"/>
                                        </p:tgtEl>
                                        <p:attrNameLst>
                                          <p:attrName>ppt_x</p:attrName>
                                        </p:attrNameLst>
                                      </p:cBhvr>
                                      <p:tavLst>
                                        <p:tav tm="0">
                                          <p:val>
                                            <p:strVal val="#ppt_x"/>
                                          </p:val>
                                        </p:tav>
                                        <p:tav tm="100000">
                                          <p:val>
                                            <p:strVal val="#ppt_x"/>
                                          </p:val>
                                        </p:tav>
                                      </p:tavLst>
                                    </p:anim>
                                    <p:anim calcmode="lin" valueType="num">
                                      <p:cBhvr additive="base">
                                        <p:cTn id="8" dur="30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 presetClass="entr" presetSubtype="10"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checkerboard(across)">
                                      <p:cBhvr>
                                        <p:cTn id="13" dur="3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a:xfrm>
            <a:off x="457200" y="4149080"/>
            <a:ext cx="8229600" cy="1946920"/>
          </a:xfrm>
        </p:spPr>
        <p:txBody>
          <a:bodyPr>
            <a:normAutofit fontScale="92500" lnSpcReduction="20000"/>
          </a:bodyPr>
          <a:lstStyle/>
          <a:p>
            <a:pPr>
              <a:buNone/>
            </a:pPr>
            <a:r>
              <a:rPr lang="ru-RU" sz="2400" i="1" dirty="0" smtClean="0">
                <a:latin typeface="Georgia" pitchFamily="18" charset="0"/>
              </a:rPr>
              <a:t>Имя  Олега </a:t>
            </a:r>
            <a:r>
              <a:rPr lang="ru-RU" sz="2400" i="1" dirty="0" err="1" smtClean="0">
                <a:latin typeface="Georgia" pitchFamily="18" charset="0"/>
              </a:rPr>
              <a:t>Кошмала</a:t>
            </a:r>
            <a:r>
              <a:rPr lang="ru-RU" sz="2400" i="1" dirty="0" smtClean="0">
                <a:latin typeface="Georgia" pitchFamily="18" charset="0"/>
              </a:rPr>
              <a:t> занесено на стенд и в Книгу Памяти УВД Архангельской области, в здании СОБР установлена памятная доска</a:t>
            </a:r>
          </a:p>
          <a:p>
            <a:pPr>
              <a:buNone/>
            </a:pPr>
            <a:r>
              <a:rPr lang="ru-RU" sz="2400" i="1" dirty="0" smtClean="0">
                <a:latin typeface="Georgia" pitchFamily="18" charset="0"/>
              </a:rPr>
              <a:t>Приказом МВД России №348 от 16 мая 2006 года навечно зачислен в списки личного состава ОМОН УВД Архангельской области</a:t>
            </a:r>
            <a:endParaRPr lang="ru-RU" sz="2400" i="1" dirty="0">
              <a:latin typeface="Georgia" pitchFamily="18" charset="0"/>
            </a:endParaRPr>
          </a:p>
        </p:txBody>
      </p:sp>
      <p:sp>
        <p:nvSpPr>
          <p:cNvPr id="3" name="Заголовок 2"/>
          <p:cNvSpPr>
            <a:spLocks noGrp="1"/>
          </p:cNvSpPr>
          <p:nvPr>
            <p:ph type="title"/>
          </p:nvPr>
        </p:nvSpPr>
        <p:spPr>
          <a:xfrm>
            <a:off x="1691680" y="692696"/>
            <a:ext cx="5544616" cy="2376264"/>
          </a:xfrm>
        </p:spPr>
        <p:txBody>
          <a:bodyPr/>
          <a:lstStyle/>
          <a:p>
            <a:endParaRPr lang="ru-RU" dirty="0"/>
          </a:p>
        </p:txBody>
      </p:sp>
      <p:pic>
        <p:nvPicPr>
          <p:cNvPr id="4" name="Рисунок 3"/>
          <p:cNvPicPr/>
          <p:nvPr/>
        </p:nvPicPr>
        <p:blipFill>
          <a:blip r:embed="rId2" cstate="print"/>
          <a:srcRect/>
          <a:stretch>
            <a:fillRect/>
          </a:stretch>
        </p:blipFill>
        <p:spPr bwMode="auto">
          <a:xfrm>
            <a:off x="251520" y="188640"/>
            <a:ext cx="8712968" cy="3384376"/>
          </a:xfrm>
          <a:prstGeom prst="rect">
            <a:avLst/>
          </a:prstGeom>
          <a:noFill/>
          <a:ln w="9525">
            <a:noFill/>
            <a:miter lim="800000"/>
            <a:headEnd/>
            <a:tailEnd/>
          </a:ln>
        </p:spPr>
      </p:pic>
    </p:spTree>
  </p:cSld>
  <p:clrMapOvr>
    <a:masterClrMapping/>
  </p:clrMapOvr>
  <p:transition>
    <p:cover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3000" fill="hold"/>
                                        <p:tgtEl>
                                          <p:spTgt spid="4"/>
                                        </p:tgtEl>
                                        <p:attrNameLst>
                                          <p:attrName>ppt_x</p:attrName>
                                        </p:attrNameLst>
                                      </p:cBhvr>
                                      <p:tavLst>
                                        <p:tav tm="0">
                                          <p:val>
                                            <p:strVal val="#ppt_x"/>
                                          </p:val>
                                        </p:tav>
                                        <p:tav tm="100000">
                                          <p:val>
                                            <p:strVal val="#ppt_x"/>
                                          </p:val>
                                        </p:tav>
                                      </p:tavLst>
                                    </p:anim>
                                    <p:anim calcmode="lin" valueType="num">
                                      <p:cBhvr additive="base">
                                        <p:cTn id="8" dur="30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xEl>
                                              <p:pRg st="0" end="0"/>
                                            </p:txEl>
                                          </p:spTgt>
                                        </p:tgtEl>
                                        <p:attrNameLst>
                                          <p:attrName>style.visibility</p:attrName>
                                        </p:attrNameLst>
                                      </p:cBhvr>
                                      <p:to>
                                        <p:strVal val="visible"/>
                                      </p:to>
                                    </p:set>
                                    <p:anim calcmode="lin" valueType="num">
                                      <p:cBhvr additive="base">
                                        <p:cTn id="13" dur="30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14" dur="30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
                                            <p:txEl>
                                              <p:pRg st="1" end="1"/>
                                            </p:txEl>
                                          </p:spTgt>
                                        </p:tgtEl>
                                        <p:attrNameLst>
                                          <p:attrName>style.visibility</p:attrName>
                                        </p:attrNameLst>
                                      </p:cBhvr>
                                      <p:to>
                                        <p:strVal val="visible"/>
                                      </p:to>
                                    </p:set>
                                    <p:anim calcmode="lin" valueType="num">
                                      <p:cBhvr additive="base">
                                        <p:cTn id="19" dur="30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20" dur="30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a:xfrm>
            <a:off x="457200" y="4653136"/>
            <a:ext cx="8229600" cy="1442864"/>
          </a:xfrm>
        </p:spPr>
        <p:txBody>
          <a:bodyPr>
            <a:normAutofit/>
          </a:bodyPr>
          <a:lstStyle/>
          <a:p>
            <a:pPr algn="ctr">
              <a:buNone/>
            </a:pPr>
            <a:r>
              <a:rPr lang="ru-RU" sz="2800" i="1" dirty="0" smtClean="0">
                <a:latin typeface="Georgia" pitchFamily="18" charset="0"/>
              </a:rPr>
              <a:t>4 мая 2011 года на нашей школе открыта мемориальная доска</a:t>
            </a:r>
            <a:endParaRPr lang="ru-RU" sz="2800" i="1" dirty="0">
              <a:latin typeface="Georgia" pitchFamily="18" charset="0"/>
            </a:endParaRPr>
          </a:p>
        </p:txBody>
      </p:sp>
      <p:sp>
        <p:nvSpPr>
          <p:cNvPr id="3" name="Заголовок 2"/>
          <p:cNvSpPr>
            <a:spLocks noGrp="1"/>
          </p:cNvSpPr>
          <p:nvPr>
            <p:ph type="title"/>
          </p:nvPr>
        </p:nvSpPr>
        <p:spPr>
          <a:xfrm>
            <a:off x="2627784" y="836712"/>
            <a:ext cx="4176464" cy="1872208"/>
          </a:xfrm>
        </p:spPr>
        <p:txBody>
          <a:bodyPr/>
          <a:lstStyle/>
          <a:p>
            <a:endParaRPr lang="ru-RU" dirty="0"/>
          </a:p>
        </p:txBody>
      </p:sp>
      <p:pic>
        <p:nvPicPr>
          <p:cNvPr id="4" name="Рисунок 3"/>
          <p:cNvPicPr/>
          <p:nvPr/>
        </p:nvPicPr>
        <p:blipFill>
          <a:blip r:embed="rId2" cstate="print"/>
          <a:srcRect/>
          <a:stretch>
            <a:fillRect/>
          </a:stretch>
        </p:blipFill>
        <p:spPr bwMode="auto">
          <a:xfrm>
            <a:off x="1259632" y="332656"/>
            <a:ext cx="6336704" cy="4104456"/>
          </a:xfrm>
          <a:prstGeom prst="rect">
            <a:avLst/>
          </a:prstGeom>
          <a:noFill/>
          <a:ln w="9525">
            <a:noFill/>
            <a:miter lim="800000"/>
            <a:headEnd/>
            <a:tailEnd/>
          </a:ln>
        </p:spPr>
      </p:pic>
    </p:spTree>
  </p:cSld>
  <p:clrMapOvr>
    <a:masterClrMapping/>
  </p:clrMapOvr>
  <p:transition>
    <p:cover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3000" fill="hold"/>
                                        <p:tgtEl>
                                          <p:spTgt spid="4"/>
                                        </p:tgtEl>
                                        <p:attrNameLst>
                                          <p:attrName>ppt_x</p:attrName>
                                        </p:attrNameLst>
                                      </p:cBhvr>
                                      <p:tavLst>
                                        <p:tav tm="0">
                                          <p:val>
                                            <p:strVal val="#ppt_x"/>
                                          </p:val>
                                        </p:tav>
                                        <p:tav tm="100000">
                                          <p:val>
                                            <p:strVal val="#ppt_x"/>
                                          </p:val>
                                        </p:tav>
                                      </p:tavLst>
                                    </p:anim>
                                    <p:anim calcmode="lin" valueType="num">
                                      <p:cBhvr additive="base">
                                        <p:cTn id="8" dur="30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xEl>
                                              <p:pRg st="0" end="0"/>
                                            </p:txEl>
                                          </p:spTgt>
                                        </p:tgtEl>
                                        <p:attrNameLst>
                                          <p:attrName>style.visibility</p:attrName>
                                        </p:attrNameLst>
                                      </p:cBhvr>
                                      <p:to>
                                        <p:strVal val="visible"/>
                                      </p:to>
                                    </p:set>
                                    <p:anim calcmode="lin" valueType="num">
                                      <p:cBhvr additive="base">
                                        <p:cTn id="13" dur="30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14" dur="30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Алексей\Desktop\Мемориал фото\IMG_0881.JPG"/>
          <p:cNvPicPr>
            <a:picLocks noChangeAspect="1" noChangeArrowheads="1"/>
          </p:cNvPicPr>
          <p:nvPr/>
        </p:nvPicPr>
        <p:blipFill>
          <a:blip r:embed="rId2" cstate="print"/>
          <a:srcRect/>
          <a:stretch>
            <a:fillRect/>
          </a:stretch>
        </p:blipFill>
        <p:spPr bwMode="auto">
          <a:xfrm rot="5400000">
            <a:off x="264289" y="1544023"/>
            <a:ext cx="3929763" cy="2947189"/>
          </a:xfrm>
          <a:prstGeom prst="rect">
            <a:avLst/>
          </a:prstGeom>
          <a:noFill/>
        </p:spPr>
      </p:pic>
      <p:pic>
        <p:nvPicPr>
          <p:cNvPr id="5" name="Picture 3" descr="C:\Users\Алексей\Desktop\Мемориал фото\IMG_0883.JPG"/>
          <p:cNvPicPr>
            <a:picLocks noChangeAspect="1" noChangeArrowheads="1"/>
          </p:cNvPicPr>
          <p:nvPr/>
        </p:nvPicPr>
        <p:blipFill>
          <a:blip r:embed="rId3" cstate="print"/>
          <a:srcRect/>
          <a:stretch>
            <a:fillRect/>
          </a:stretch>
        </p:blipFill>
        <p:spPr bwMode="auto">
          <a:xfrm rot="5400000">
            <a:off x="4618824" y="1509968"/>
            <a:ext cx="3886255" cy="2971791"/>
          </a:xfrm>
          <a:prstGeom prst="rect">
            <a:avLst/>
          </a:prstGeom>
          <a:noFill/>
        </p:spPr>
      </p:pic>
      <p:pic>
        <p:nvPicPr>
          <p:cNvPr id="6" name="Рисунок 5" descr="C:\Users\ДНС\Desktop\фото 2\IMG_0222.JPG"/>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987824" y="4109333"/>
            <a:ext cx="2714612" cy="2571743"/>
          </a:xfrm>
          <a:prstGeom prst="rect">
            <a:avLst/>
          </a:prstGeom>
          <a:noFill/>
          <a:ln>
            <a:noFill/>
          </a:ln>
        </p:spPr>
      </p:pic>
    </p:spTree>
    <p:extLst>
      <p:ext uri="{BB962C8B-B14F-4D97-AF65-F5344CB8AC3E}">
        <p14:creationId xmlns:p14="http://schemas.microsoft.com/office/powerpoint/2010/main" val="3179190"/>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Содержимое 3" descr="http://www.vbratske.ru/i/bratsk_news/13341278788315.jpg"/>
          <p:cNvPicPr>
            <a:picLocks noGrp="1"/>
          </p:cNvPicPr>
          <p:nvPr>
            <p:ph idx="1"/>
          </p:nvPr>
        </p:nvPicPr>
        <p:blipFill>
          <a:blip r:embed="rId2" cstate="print"/>
          <a:srcRect/>
          <a:stretch>
            <a:fillRect/>
          </a:stretch>
        </p:blipFill>
        <p:spPr bwMode="auto">
          <a:xfrm>
            <a:off x="467544" y="404664"/>
            <a:ext cx="8280920" cy="5904656"/>
          </a:xfrm>
          <a:prstGeom prst="rect">
            <a:avLst/>
          </a:prstGeom>
          <a:noFill/>
          <a:ln w="9525">
            <a:noFill/>
            <a:miter lim="800000"/>
            <a:headEnd/>
            <a:tailEnd/>
          </a:ln>
        </p:spPr>
      </p:pic>
      <p:sp>
        <p:nvSpPr>
          <p:cNvPr id="3" name="Заголовок 2"/>
          <p:cNvSpPr>
            <a:spLocks noGrp="1"/>
          </p:cNvSpPr>
          <p:nvPr>
            <p:ph type="title"/>
          </p:nvPr>
        </p:nvSpPr>
        <p:spPr>
          <a:xfrm>
            <a:off x="457200" y="692696"/>
            <a:ext cx="8229600" cy="5112568"/>
          </a:xfrm>
        </p:spPr>
        <p:txBody>
          <a:bodyPr>
            <a:noAutofit/>
          </a:bodyPr>
          <a:lstStyle/>
          <a:p>
            <a:pPr algn="ctr"/>
            <a:r>
              <a:rPr lang="ru-RU" sz="2600" i="1" dirty="0" smtClean="0">
                <a:solidFill>
                  <a:srgbClr val="C00000"/>
                </a:solidFill>
                <a:latin typeface="Georgia" pitchFamily="18" charset="0"/>
              </a:rPr>
              <a:t>Пройдут года. Многое забудется со временем. Затянутся раны. Но эта война, как и все другие, останется в народе неизгладимой, трагической меткой. Давайте мы с вами никогда не забудем этих мужественных людей, жизнь которых- подвиг. Вечная слава и добрая память о них живет в нашем городе, в нашей школе, в сердцах родных и близких.</a:t>
            </a:r>
            <a:br>
              <a:rPr lang="ru-RU" sz="2600" i="1" dirty="0" smtClean="0">
                <a:solidFill>
                  <a:srgbClr val="C00000"/>
                </a:solidFill>
                <a:latin typeface="Georgia" pitchFamily="18" charset="0"/>
              </a:rPr>
            </a:br>
            <a:r>
              <a:rPr lang="ru-RU" sz="2600" i="1" dirty="0" smtClean="0">
                <a:solidFill>
                  <a:srgbClr val="C00000"/>
                </a:solidFill>
                <a:latin typeface="Georgia" pitchFamily="18" charset="0"/>
              </a:rPr>
              <a:t>Мы склоняем головы перед светлой памятью сыновей земли Российской, которые отдали свои жизни, защищая единство нашего государства  и нерушимость его границ. Подвиг воинов в горах Северного Кавказа навсегда останется в истории всей России, память о них мы будем свято хранить.</a:t>
            </a:r>
            <a:endParaRPr lang="ru-RU" sz="2600" i="1" dirty="0">
              <a:solidFill>
                <a:srgbClr val="C00000"/>
              </a:solidFill>
              <a:latin typeface="Georgia" pitchFamily="18" charset="0"/>
            </a:endParaRPr>
          </a:p>
        </p:txBody>
      </p:sp>
    </p:spTree>
  </p:cSld>
  <p:clrMapOvr>
    <a:masterClrMapping/>
  </p:clrMapOvr>
  <p:transition>
    <p:cover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3000" fill="hold"/>
                                        <p:tgtEl>
                                          <p:spTgt spid="4"/>
                                        </p:tgtEl>
                                        <p:attrNameLst>
                                          <p:attrName>ppt_x</p:attrName>
                                        </p:attrNameLst>
                                      </p:cBhvr>
                                      <p:tavLst>
                                        <p:tav tm="0">
                                          <p:val>
                                            <p:strVal val="#ppt_x"/>
                                          </p:val>
                                        </p:tav>
                                        <p:tav tm="100000">
                                          <p:val>
                                            <p:strVal val="#ppt_x"/>
                                          </p:val>
                                        </p:tav>
                                      </p:tavLst>
                                    </p:anim>
                                    <p:anim calcmode="lin" valueType="num">
                                      <p:cBhvr additive="base">
                                        <p:cTn id="8" dur="30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 presetClass="entr" presetSubtype="10"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checkerboard(across)">
                                      <p:cBhvr>
                                        <p:cTn id="13" dur="3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13" descr="G:\8б-Классный час\13 ноября\DSC08325.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419872" y="2199261"/>
            <a:ext cx="3114940" cy="2336205"/>
          </a:xfrm>
          <a:prstGeom prst="rect">
            <a:avLst/>
          </a:prstGeom>
          <a:noFill/>
          <a:extLst>
            <a:ext uri="{909E8E84-426E-40DD-AFC4-6F175D3DCCD1}">
              <a14:hiddenFill xmlns:a14="http://schemas.microsoft.com/office/drawing/2010/main">
                <a:solidFill>
                  <a:srgbClr val="FFFFFF"/>
                </a:solidFill>
              </a14:hiddenFill>
            </a:ext>
          </a:extLst>
        </p:spPr>
      </p:pic>
      <p:pic>
        <p:nvPicPr>
          <p:cNvPr id="3086" name="Picture 14" descr="G:\8б-Классный час\13 ноября\DSC08323.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419872" y="188640"/>
            <a:ext cx="2479812" cy="1859859"/>
          </a:xfrm>
          <a:prstGeom prst="rect">
            <a:avLst/>
          </a:prstGeom>
          <a:noFill/>
          <a:extLst>
            <a:ext uri="{909E8E84-426E-40DD-AFC4-6F175D3DCCD1}">
              <a14:hiddenFill xmlns:a14="http://schemas.microsoft.com/office/drawing/2010/main">
                <a:solidFill>
                  <a:srgbClr val="FFFFFF"/>
                </a:solidFill>
              </a14:hiddenFill>
            </a:ext>
          </a:extLst>
        </p:spPr>
      </p:pic>
      <p:pic>
        <p:nvPicPr>
          <p:cNvPr id="3079" name="Picture 7" descr="G:\8б-Классный час\2015-декабрь-Выставка герои Отечества\DSC04346.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79512" y="0"/>
            <a:ext cx="3456384" cy="4608512"/>
          </a:xfrm>
          <a:prstGeom prst="rect">
            <a:avLst/>
          </a:prstGeom>
          <a:noFill/>
          <a:extLst>
            <a:ext uri="{909E8E84-426E-40DD-AFC4-6F175D3DCCD1}">
              <a14:hiddenFill xmlns:a14="http://schemas.microsoft.com/office/drawing/2010/main">
                <a:solidFill>
                  <a:srgbClr val="FFFFFF"/>
                </a:solidFill>
              </a14:hiddenFill>
            </a:ext>
          </a:extLst>
        </p:spPr>
      </p:pic>
      <p:pic>
        <p:nvPicPr>
          <p:cNvPr id="3083" name="Picture 11" descr="G:\8б-Классный час\2015-декабрь-Выставка герои Отечества\DSC04360.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79512" y="4389392"/>
            <a:ext cx="8720746" cy="2468608"/>
          </a:xfrm>
          <a:prstGeom prst="rect">
            <a:avLst/>
          </a:prstGeom>
          <a:noFill/>
          <a:extLst>
            <a:ext uri="{909E8E84-426E-40DD-AFC4-6F175D3DCCD1}">
              <a14:hiddenFill xmlns:a14="http://schemas.microsoft.com/office/drawing/2010/main">
                <a:solidFill>
                  <a:srgbClr val="FFFFFF"/>
                </a:solidFill>
              </a14:hiddenFill>
            </a:ext>
          </a:extLst>
        </p:spPr>
      </p:pic>
      <p:pic>
        <p:nvPicPr>
          <p:cNvPr id="3084" name="Picture 12" descr="G:\8б-Классный час\13 ноября\DSC08396.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615058" y="9129"/>
            <a:ext cx="3285199" cy="43802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5175296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G:\8б-Классный час\2013-сентябрь-мемориальные доски\DSC02171.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23528" y="253952"/>
            <a:ext cx="8568952" cy="642671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74126771"/>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0" descr="G:\8б-Классный час\2015-декабрь-Выставка герои Отечества\DSC04354.JPG"/>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179513" y="188640"/>
            <a:ext cx="4561842" cy="3312368"/>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9" descr="G:\8б-Классный час\2015-декабрь-Выставка герои Отечества\DSC04353.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H="1">
            <a:off x="4644008" y="188640"/>
            <a:ext cx="4350026" cy="3312368"/>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8" descr="G:\8б-Классный час\2015-декабрь-Выставка герои Отечества\DSC04351.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765745" y="3501008"/>
            <a:ext cx="5793558" cy="3168352"/>
          </a:xfrm>
          <a:prstGeom prst="rect">
            <a:avLst/>
          </a:prstGeom>
          <a:noFill/>
          <a:extLst>
            <a:ext uri="{909E8E84-426E-40DD-AFC4-6F175D3DCCD1}">
              <a14:hiddenFill xmlns:a14="http://schemas.microsoft.com/office/drawing/2010/main">
                <a:solidFill>
                  <a:srgbClr val="FFFFFF"/>
                </a:solidFill>
              </a14:hiddenFill>
            </a:ext>
          </a:extLst>
        </p:spPr>
      </p:pic>
      <p:pic>
        <p:nvPicPr>
          <p:cNvPr id="4098" name="Picture 2" descr="G:\8б-Классный час\2014-октябрь-выставка рисунков-9 день большого мая, Мир глазами детей\DSC08389.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5400000">
            <a:off x="173657" y="5141128"/>
            <a:ext cx="1607793" cy="1205845"/>
          </a:xfrm>
          <a:prstGeom prst="rect">
            <a:avLst/>
          </a:prstGeom>
          <a:noFill/>
          <a:extLst>
            <a:ext uri="{909E8E84-426E-40DD-AFC4-6F175D3DCCD1}">
              <a14:hiddenFill xmlns:a14="http://schemas.microsoft.com/office/drawing/2010/main">
                <a:solidFill>
                  <a:srgbClr val="FFFFFF"/>
                </a:solidFill>
              </a14:hiddenFill>
            </a:ext>
          </a:extLst>
        </p:spPr>
      </p:pic>
      <p:pic>
        <p:nvPicPr>
          <p:cNvPr id="4099" name="Picture 3" descr="G:\8б-Классный час\2014-октябрь-выставка рисунков-9 день большого мая, Мир глазами детей\DSC07984.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589751" y="3808550"/>
            <a:ext cx="1326607" cy="994955"/>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descr="G:\8б-Классный час\2014-октябрь-выставка рисунков-9 день большого мая, Мир глазами детей\DSC07986.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flipH="1">
            <a:off x="189363" y="3732274"/>
            <a:ext cx="1576382" cy="1091150"/>
          </a:xfrm>
          <a:prstGeom prst="rect">
            <a:avLst/>
          </a:prstGeom>
          <a:noFill/>
          <a:extLst>
            <a:ext uri="{909E8E84-426E-40DD-AFC4-6F175D3DCCD1}">
              <a14:hiddenFill xmlns:a14="http://schemas.microsoft.com/office/drawing/2010/main">
                <a:solidFill>
                  <a:srgbClr val="FFFFFF"/>
                </a:solidFill>
              </a14:hiddenFill>
            </a:ext>
          </a:extLst>
        </p:spPr>
      </p:pic>
      <p:pic>
        <p:nvPicPr>
          <p:cNvPr id="4101" name="Picture 5" descr="G:\8б-Классный час\2015-январь-Викторина по героям школы\DSC09570.JP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7611075" y="5234014"/>
            <a:ext cx="1360095" cy="102007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51927618"/>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G:\8б-Классный час\3.12.2014 митинг.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504" y="188640"/>
            <a:ext cx="9013463" cy="648072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4350379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descr="05"/>
          <p:cNvPicPr/>
          <p:nvPr/>
        </p:nvPicPr>
        <p:blipFill>
          <a:blip r:embed="rId2" cstate="print"/>
          <a:srcRect/>
          <a:stretch>
            <a:fillRect/>
          </a:stretch>
        </p:blipFill>
        <p:spPr bwMode="auto">
          <a:xfrm>
            <a:off x="755576" y="692696"/>
            <a:ext cx="3744415" cy="3312368"/>
          </a:xfrm>
          <a:prstGeom prst="rect">
            <a:avLst/>
          </a:prstGeom>
          <a:noFill/>
          <a:ln w="9525">
            <a:noFill/>
            <a:miter lim="800000"/>
            <a:headEnd/>
            <a:tailEnd/>
          </a:ln>
        </p:spPr>
      </p:pic>
      <p:sp>
        <p:nvSpPr>
          <p:cNvPr id="7" name="Содержимое 6"/>
          <p:cNvSpPr>
            <a:spLocks noGrp="1"/>
          </p:cNvSpPr>
          <p:nvPr>
            <p:ph idx="1"/>
          </p:nvPr>
        </p:nvSpPr>
        <p:spPr>
          <a:xfrm>
            <a:off x="4716016" y="620688"/>
            <a:ext cx="3970784" cy="5505475"/>
          </a:xfrm>
        </p:spPr>
        <p:txBody>
          <a:bodyPr>
            <a:normAutofit/>
          </a:bodyPr>
          <a:lstStyle/>
          <a:p>
            <a:pPr>
              <a:buNone/>
            </a:pPr>
            <a:r>
              <a:rPr lang="ru-RU" sz="2800" b="1" dirty="0" smtClean="0">
                <a:latin typeface="Georgia" pitchFamily="18" charset="0"/>
              </a:rPr>
              <a:t>            </a:t>
            </a:r>
            <a:r>
              <a:rPr lang="ru-RU" sz="2800" b="1" dirty="0" err="1" smtClean="0">
                <a:latin typeface="Georgia" pitchFamily="18" charset="0"/>
              </a:rPr>
              <a:t>Кошмал</a:t>
            </a:r>
            <a:endParaRPr lang="ru-RU" sz="2800" b="1" dirty="0" smtClean="0">
              <a:latin typeface="Georgia" pitchFamily="18" charset="0"/>
            </a:endParaRPr>
          </a:p>
          <a:p>
            <a:pPr>
              <a:buNone/>
            </a:pPr>
            <a:r>
              <a:rPr lang="ru-RU" sz="2400" b="1" dirty="0" smtClean="0">
                <a:latin typeface="Georgia" pitchFamily="18" charset="0"/>
              </a:rPr>
              <a:t>     Олег Николаевич</a:t>
            </a:r>
          </a:p>
          <a:p>
            <a:pPr>
              <a:buNone/>
            </a:pPr>
            <a:r>
              <a:rPr lang="ru-RU" sz="2400" b="1" dirty="0" smtClean="0">
                <a:latin typeface="Georgia" pitchFamily="18" charset="0"/>
              </a:rPr>
              <a:t>(01.11.1972-02.04.2005)</a:t>
            </a:r>
          </a:p>
          <a:p>
            <a:pPr>
              <a:buNone/>
            </a:pPr>
            <a:endParaRPr lang="ru-RU" sz="2400" b="1" dirty="0" smtClean="0">
              <a:latin typeface="Georgia" pitchFamily="18" charset="0"/>
            </a:endParaRPr>
          </a:p>
          <a:p>
            <a:pPr>
              <a:buNone/>
            </a:pPr>
            <a:endParaRPr lang="ru-RU" sz="2400" b="1" dirty="0" smtClean="0">
              <a:latin typeface="Georgia" pitchFamily="18" charset="0"/>
            </a:endParaRPr>
          </a:p>
          <a:p>
            <a:pPr>
              <a:buNone/>
            </a:pPr>
            <a:endParaRPr lang="ru-RU" sz="2400" b="1" dirty="0">
              <a:latin typeface="Georgia" pitchFamily="18" charset="0"/>
            </a:endParaRPr>
          </a:p>
        </p:txBody>
      </p:sp>
      <p:sp>
        <p:nvSpPr>
          <p:cNvPr id="2" name="Заголовок 1"/>
          <p:cNvSpPr>
            <a:spLocks noGrp="1"/>
          </p:cNvSpPr>
          <p:nvPr>
            <p:ph type="title"/>
          </p:nvPr>
        </p:nvSpPr>
        <p:spPr>
          <a:xfrm>
            <a:off x="457200" y="274638"/>
            <a:ext cx="4186808" cy="5242594"/>
          </a:xfrm>
        </p:spPr>
        <p:txBody>
          <a:bodyPr/>
          <a:lstStyle/>
          <a:p>
            <a:r>
              <a:rPr lang="ru-RU" dirty="0" smtClean="0"/>
              <a:t/>
            </a:r>
            <a:br>
              <a:rPr lang="ru-RU" dirty="0" smtClean="0"/>
            </a:br>
            <a:r>
              <a:rPr lang="ru-RU" dirty="0" smtClean="0"/>
              <a:t>          </a:t>
            </a:r>
            <a:r>
              <a:rPr lang="ru-RU" sz="3200" b="1" dirty="0" smtClean="0">
                <a:latin typeface="Georgia" pitchFamily="18" charset="0"/>
              </a:rPr>
              <a:t>Сопляков</a:t>
            </a:r>
            <a:r>
              <a:rPr lang="ru-RU" sz="2800" b="1" dirty="0" smtClean="0">
                <a:latin typeface="Georgia" pitchFamily="18" charset="0"/>
              </a:rPr>
              <a:t> </a:t>
            </a:r>
            <a:br>
              <a:rPr lang="ru-RU" sz="2800" b="1" dirty="0" smtClean="0">
                <a:latin typeface="Georgia" pitchFamily="18" charset="0"/>
              </a:rPr>
            </a:br>
            <a:r>
              <a:rPr lang="ru-RU" sz="2800" b="1" dirty="0" smtClean="0">
                <a:latin typeface="Georgia" pitchFamily="18" charset="0"/>
              </a:rPr>
              <a:t>    </a:t>
            </a:r>
            <a:r>
              <a:rPr lang="ru-RU" sz="2400" b="1" dirty="0" smtClean="0">
                <a:latin typeface="Georgia" pitchFamily="18" charset="0"/>
              </a:rPr>
              <a:t>Дмитрий Николаевич</a:t>
            </a:r>
            <a:br>
              <a:rPr lang="ru-RU" sz="2400" b="1" dirty="0" smtClean="0">
                <a:latin typeface="Georgia" pitchFamily="18" charset="0"/>
              </a:rPr>
            </a:br>
            <a:r>
              <a:rPr lang="ru-RU" sz="2400" b="1" dirty="0" smtClean="0">
                <a:latin typeface="Georgia" pitchFamily="18" charset="0"/>
              </a:rPr>
              <a:t>      (27.12.1975-10.05.1996</a:t>
            </a:r>
            <a:r>
              <a:rPr lang="ru-RU" sz="2800" dirty="0" smtClean="0"/>
              <a:t>)</a:t>
            </a:r>
            <a:endParaRPr lang="ru-RU" sz="2800" dirty="0"/>
          </a:p>
        </p:txBody>
      </p:sp>
      <p:pic>
        <p:nvPicPr>
          <p:cNvPr id="8" name="Рисунок 7" descr="DSC02026.jpg"/>
          <p:cNvPicPr/>
          <p:nvPr/>
        </p:nvPicPr>
        <p:blipFill>
          <a:blip r:embed="rId3" cstate="print"/>
          <a:srcRect/>
          <a:stretch>
            <a:fillRect/>
          </a:stretch>
        </p:blipFill>
        <p:spPr bwMode="auto">
          <a:xfrm>
            <a:off x="4932040" y="2276872"/>
            <a:ext cx="3600400" cy="4032448"/>
          </a:xfrm>
          <a:prstGeom prst="rect">
            <a:avLst/>
          </a:prstGeom>
          <a:noFill/>
          <a:ln w="6350" cap="rnd">
            <a:noFill/>
          </a:ln>
        </p:spPr>
      </p:pic>
    </p:spTree>
  </p:cSld>
  <p:clrMapOvr>
    <a:masterClrMapping/>
  </p:clrMapOvr>
  <p:transition>
    <p:cover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3000" fill="hold"/>
                                        <p:tgtEl>
                                          <p:spTgt spid="4"/>
                                        </p:tgtEl>
                                        <p:attrNameLst>
                                          <p:attrName>ppt_x</p:attrName>
                                        </p:attrNameLst>
                                      </p:cBhvr>
                                      <p:tavLst>
                                        <p:tav tm="0">
                                          <p:val>
                                            <p:strVal val="#ppt_x"/>
                                          </p:val>
                                        </p:tav>
                                        <p:tav tm="100000">
                                          <p:val>
                                            <p:strVal val="#ppt_x"/>
                                          </p:val>
                                        </p:tav>
                                      </p:tavLst>
                                    </p:anim>
                                    <p:anim calcmode="lin" valueType="num">
                                      <p:cBhvr additive="base">
                                        <p:cTn id="8" dur="30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3000" fill="hold"/>
                                        <p:tgtEl>
                                          <p:spTgt spid="2"/>
                                        </p:tgtEl>
                                        <p:attrNameLst>
                                          <p:attrName>ppt_x</p:attrName>
                                        </p:attrNameLst>
                                      </p:cBhvr>
                                      <p:tavLst>
                                        <p:tav tm="0">
                                          <p:val>
                                            <p:strVal val="#ppt_x"/>
                                          </p:val>
                                        </p:tav>
                                        <p:tav tm="100000">
                                          <p:val>
                                            <p:strVal val="#ppt_x"/>
                                          </p:val>
                                        </p:tav>
                                      </p:tavLst>
                                    </p:anim>
                                    <p:anim calcmode="lin" valueType="num">
                                      <p:cBhvr additive="base">
                                        <p:cTn id="14" dur="30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3000" fill="hold"/>
                                        <p:tgtEl>
                                          <p:spTgt spid="8"/>
                                        </p:tgtEl>
                                        <p:attrNameLst>
                                          <p:attrName>ppt_x</p:attrName>
                                        </p:attrNameLst>
                                      </p:cBhvr>
                                      <p:tavLst>
                                        <p:tav tm="0">
                                          <p:val>
                                            <p:strVal val="#ppt_x"/>
                                          </p:val>
                                        </p:tav>
                                        <p:tav tm="100000">
                                          <p:val>
                                            <p:strVal val="#ppt_x"/>
                                          </p:val>
                                        </p:tav>
                                      </p:tavLst>
                                    </p:anim>
                                    <p:anim calcmode="lin" valueType="num">
                                      <p:cBhvr additive="base">
                                        <p:cTn id="20" dur="30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
                                            <p:txEl>
                                              <p:pRg st="0" end="0"/>
                                            </p:txEl>
                                          </p:spTgt>
                                        </p:tgtEl>
                                        <p:attrNameLst>
                                          <p:attrName>style.visibility</p:attrName>
                                        </p:attrNameLst>
                                      </p:cBhvr>
                                      <p:to>
                                        <p:strVal val="visible"/>
                                      </p:to>
                                    </p:set>
                                    <p:anim calcmode="lin" valueType="num">
                                      <p:cBhvr additive="base">
                                        <p:cTn id="25" dur="30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26" dur="30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7">
                                            <p:txEl>
                                              <p:pRg st="1" end="1"/>
                                            </p:txEl>
                                          </p:spTgt>
                                        </p:tgtEl>
                                        <p:attrNameLst>
                                          <p:attrName>style.visibility</p:attrName>
                                        </p:attrNameLst>
                                      </p:cBhvr>
                                      <p:to>
                                        <p:strVal val="visible"/>
                                      </p:to>
                                    </p:set>
                                    <p:anim calcmode="lin" valueType="num">
                                      <p:cBhvr additive="base">
                                        <p:cTn id="31" dur="3000" fill="hold"/>
                                        <p:tgtEl>
                                          <p:spTgt spid="7">
                                            <p:txEl>
                                              <p:pRg st="1" end="1"/>
                                            </p:txEl>
                                          </p:spTgt>
                                        </p:tgtEl>
                                        <p:attrNameLst>
                                          <p:attrName>ppt_x</p:attrName>
                                        </p:attrNameLst>
                                      </p:cBhvr>
                                      <p:tavLst>
                                        <p:tav tm="0">
                                          <p:val>
                                            <p:strVal val="#ppt_x"/>
                                          </p:val>
                                        </p:tav>
                                        <p:tav tm="100000">
                                          <p:val>
                                            <p:strVal val="#ppt_x"/>
                                          </p:val>
                                        </p:tav>
                                      </p:tavLst>
                                    </p:anim>
                                    <p:anim calcmode="lin" valueType="num">
                                      <p:cBhvr additive="base">
                                        <p:cTn id="32" dur="3000" fill="hold"/>
                                        <p:tgtEl>
                                          <p:spTgt spid="7">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7">
                                            <p:txEl>
                                              <p:pRg st="2" end="2"/>
                                            </p:txEl>
                                          </p:spTgt>
                                        </p:tgtEl>
                                        <p:attrNameLst>
                                          <p:attrName>style.visibility</p:attrName>
                                        </p:attrNameLst>
                                      </p:cBhvr>
                                      <p:to>
                                        <p:strVal val="visible"/>
                                      </p:to>
                                    </p:set>
                                    <p:anim calcmode="lin" valueType="num">
                                      <p:cBhvr additive="base">
                                        <p:cTn id="37" dur="3000" fill="hold"/>
                                        <p:tgtEl>
                                          <p:spTgt spid="7">
                                            <p:txEl>
                                              <p:pRg st="2" end="2"/>
                                            </p:txEl>
                                          </p:spTgt>
                                        </p:tgtEl>
                                        <p:attrNameLst>
                                          <p:attrName>ppt_x</p:attrName>
                                        </p:attrNameLst>
                                      </p:cBhvr>
                                      <p:tavLst>
                                        <p:tav tm="0">
                                          <p:val>
                                            <p:strVal val="#ppt_x"/>
                                          </p:val>
                                        </p:tav>
                                        <p:tav tm="100000">
                                          <p:val>
                                            <p:strVal val="#ppt_x"/>
                                          </p:val>
                                        </p:tav>
                                      </p:tavLst>
                                    </p:anim>
                                    <p:anim calcmode="lin" valueType="num">
                                      <p:cBhvr additive="base">
                                        <p:cTn id="38" dur="3000" fill="hold"/>
                                        <p:tgtEl>
                                          <p:spTgt spid="7">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Содержимое 3" descr="05"/>
          <p:cNvPicPr>
            <a:picLocks noGrp="1"/>
          </p:cNvPicPr>
          <p:nvPr>
            <p:ph idx="1"/>
          </p:nvPr>
        </p:nvPicPr>
        <p:blipFill>
          <a:blip r:embed="rId2" cstate="print"/>
          <a:srcRect/>
          <a:stretch>
            <a:fillRect/>
          </a:stretch>
        </p:blipFill>
        <p:spPr bwMode="auto">
          <a:xfrm>
            <a:off x="880070" y="188913"/>
            <a:ext cx="7436346" cy="5040287"/>
          </a:xfrm>
          <a:prstGeom prst="rect">
            <a:avLst/>
          </a:prstGeom>
          <a:noFill/>
          <a:ln w="9525">
            <a:noFill/>
            <a:miter lim="800000"/>
            <a:headEnd/>
            <a:tailEnd/>
          </a:ln>
        </p:spPr>
      </p:pic>
      <p:sp>
        <p:nvSpPr>
          <p:cNvPr id="3" name="Заголовок 2"/>
          <p:cNvSpPr>
            <a:spLocks noGrp="1"/>
          </p:cNvSpPr>
          <p:nvPr>
            <p:ph type="title"/>
          </p:nvPr>
        </p:nvSpPr>
        <p:spPr>
          <a:xfrm>
            <a:off x="827584" y="5157192"/>
            <a:ext cx="7488832" cy="936104"/>
          </a:xfrm>
        </p:spPr>
        <p:txBody>
          <a:bodyPr>
            <a:noAutofit/>
          </a:bodyPr>
          <a:lstStyle/>
          <a:p>
            <a:r>
              <a:rPr lang="ru-RU" sz="2400" b="1" i="1" dirty="0" smtClean="0">
                <a:latin typeface="Georgia" pitchFamily="18" charset="0"/>
              </a:rPr>
              <a:t>Дмитрий Сопляков родился 27 декабря 1975 г. </a:t>
            </a:r>
            <a:endParaRPr lang="ru-RU" sz="2400" b="1" i="1" dirty="0">
              <a:latin typeface="Georgia" pitchFamily="18" charset="0"/>
            </a:endParaRPr>
          </a:p>
        </p:txBody>
      </p:sp>
    </p:spTree>
  </p:cSld>
  <p:clrMapOvr>
    <a:masterClrMapping/>
  </p:clrMapOvr>
  <p:transition>
    <p:cover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3000" fill="hold"/>
                                        <p:tgtEl>
                                          <p:spTgt spid="4"/>
                                        </p:tgtEl>
                                        <p:attrNameLst>
                                          <p:attrName>ppt_x</p:attrName>
                                        </p:attrNameLst>
                                      </p:cBhvr>
                                      <p:tavLst>
                                        <p:tav tm="0">
                                          <p:val>
                                            <p:strVal val="#ppt_x"/>
                                          </p:val>
                                        </p:tav>
                                        <p:tav tm="100000">
                                          <p:val>
                                            <p:strVal val="#ppt_x"/>
                                          </p:val>
                                        </p:tav>
                                      </p:tavLst>
                                    </p:anim>
                                    <p:anim calcmode="lin" valueType="num">
                                      <p:cBhvr additive="base">
                                        <p:cTn id="8" dur="30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3000" fill="hold"/>
                                        <p:tgtEl>
                                          <p:spTgt spid="3"/>
                                        </p:tgtEl>
                                        <p:attrNameLst>
                                          <p:attrName>ppt_x</p:attrName>
                                        </p:attrNameLst>
                                      </p:cBhvr>
                                      <p:tavLst>
                                        <p:tav tm="0">
                                          <p:val>
                                            <p:strVal val="#ppt_x"/>
                                          </p:val>
                                        </p:tav>
                                        <p:tav tm="100000">
                                          <p:val>
                                            <p:strVal val="#ppt_x"/>
                                          </p:val>
                                        </p:tav>
                                      </p:tavLst>
                                    </p:anim>
                                    <p:anim calcmode="lin" valueType="num">
                                      <p:cBhvr additive="base">
                                        <p:cTn id="14" dur="30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a:xfrm>
            <a:off x="457200" y="4869160"/>
            <a:ext cx="8229600" cy="1226840"/>
          </a:xfrm>
        </p:spPr>
        <p:txBody>
          <a:bodyPr>
            <a:normAutofit fontScale="62500" lnSpcReduction="20000"/>
          </a:bodyPr>
          <a:lstStyle/>
          <a:p>
            <a:pPr>
              <a:buNone/>
            </a:pPr>
            <a:r>
              <a:rPr lang="ru-RU" sz="2400" i="1" dirty="0" smtClean="0">
                <a:latin typeface="Georgia" pitchFamily="18" charset="0"/>
              </a:rPr>
              <a:t>    </a:t>
            </a:r>
            <a:r>
              <a:rPr lang="ru-RU" sz="3400" i="1" dirty="0" smtClean="0">
                <a:latin typeface="Georgia" pitchFamily="18" charset="0"/>
              </a:rPr>
              <a:t>Он был обычным мальчиком, таким же как и вы. В детстве любил игры и забавы во дворе с друзьями, и, вряд ли предполагал,  что когда-то побывает на настоящей войне</a:t>
            </a:r>
            <a:endParaRPr lang="ru-RU" sz="3400" i="1" dirty="0">
              <a:latin typeface="Georgia" pitchFamily="18" charset="0"/>
            </a:endParaRPr>
          </a:p>
        </p:txBody>
      </p:sp>
      <p:sp>
        <p:nvSpPr>
          <p:cNvPr id="3" name="Заголовок 2"/>
          <p:cNvSpPr>
            <a:spLocks noGrp="1"/>
          </p:cNvSpPr>
          <p:nvPr>
            <p:ph type="title"/>
          </p:nvPr>
        </p:nvSpPr>
        <p:spPr>
          <a:xfrm>
            <a:off x="971600" y="260648"/>
            <a:ext cx="7200800" cy="3960440"/>
          </a:xfrm>
        </p:spPr>
        <p:txBody>
          <a:bodyPr/>
          <a:lstStyle/>
          <a:p>
            <a:endParaRPr lang="ru-RU" dirty="0"/>
          </a:p>
        </p:txBody>
      </p:sp>
      <p:pic>
        <p:nvPicPr>
          <p:cNvPr id="1026" name="Picture 2" descr="C:\Users\User\Desktop\викторина герои\Чечня\04.jpg"/>
          <p:cNvPicPr>
            <a:picLocks noChangeAspect="1" noChangeArrowheads="1"/>
          </p:cNvPicPr>
          <p:nvPr/>
        </p:nvPicPr>
        <p:blipFill>
          <a:blip r:embed="rId2" cstate="print"/>
          <a:srcRect/>
          <a:stretch>
            <a:fillRect/>
          </a:stretch>
        </p:blipFill>
        <p:spPr bwMode="auto">
          <a:xfrm>
            <a:off x="755576" y="260648"/>
            <a:ext cx="7632848" cy="4392488"/>
          </a:xfrm>
          <a:prstGeom prst="rect">
            <a:avLst/>
          </a:prstGeom>
          <a:noFill/>
        </p:spPr>
      </p:pic>
    </p:spTree>
  </p:cSld>
  <p:clrMapOvr>
    <a:masterClrMapping/>
  </p:clrMapOvr>
  <p:transition>
    <p:cover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 calcmode="lin" valueType="num">
                                      <p:cBhvr additive="base">
                                        <p:cTn id="7" dur="3000" fill="hold"/>
                                        <p:tgtEl>
                                          <p:spTgt spid="1026"/>
                                        </p:tgtEl>
                                        <p:attrNameLst>
                                          <p:attrName>ppt_x</p:attrName>
                                        </p:attrNameLst>
                                      </p:cBhvr>
                                      <p:tavLst>
                                        <p:tav tm="0">
                                          <p:val>
                                            <p:strVal val="#ppt_x"/>
                                          </p:val>
                                        </p:tav>
                                        <p:tav tm="100000">
                                          <p:val>
                                            <p:strVal val="#ppt_x"/>
                                          </p:val>
                                        </p:tav>
                                      </p:tavLst>
                                    </p:anim>
                                    <p:anim calcmode="lin" valueType="num">
                                      <p:cBhvr additive="base">
                                        <p:cTn id="8" dur="3000" fill="hold"/>
                                        <p:tgtEl>
                                          <p:spTgt spid="102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xEl>
                                              <p:pRg st="0" end="0"/>
                                            </p:txEl>
                                          </p:spTgt>
                                        </p:tgtEl>
                                        <p:attrNameLst>
                                          <p:attrName>style.visibility</p:attrName>
                                        </p:attrNameLst>
                                      </p:cBhvr>
                                      <p:to>
                                        <p:strVal val="visible"/>
                                      </p:to>
                                    </p:set>
                                    <p:anim calcmode="lin" valueType="num">
                                      <p:cBhvr additive="base">
                                        <p:cTn id="13" dur="30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14" dur="30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a:xfrm>
            <a:off x="457200" y="4437112"/>
            <a:ext cx="8229600" cy="1658888"/>
          </a:xfrm>
        </p:spPr>
        <p:txBody>
          <a:bodyPr>
            <a:normAutofit/>
          </a:bodyPr>
          <a:lstStyle/>
          <a:p>
            <a:pPr algn="just">
              <a:buNone/>
            </a:pPr>
            <a:r>
              <a:rPr lang="ru-RU" sz="1800" i="1" dirty="0" smtClean="0">
                <a:latin typeface="Georgia" pitchFamily="18" charset="0"/>
              </a:rPr>
              <a:t>    </a:t>
            </a:r>
            <a:r>
              <a:rPr lang="ru-RU" sz="2400" i="1" dirty="0" smtClean="0">
                <a:latin typeface="Georgia" pitchFamily="18" charset="0"/>
              </a:rPr>
              <a:t>В 1983 году  Дима поступил в 1 класс нашей школы. Он отличался ответственностью и трудолюбием. Активно участвовал в школьных и классных мероприятиях. Увлекался резьбой по дереву.</a:t>
            </a:r>
            <a:endParaRPr lang="ru-RU" sz="2400" i="1" dirty="0">
              <a:latin typeface="Georgia" pitchFamily="18" charset="0"/>
            </a:endParaRPr>
          </a:p>
        </p:txBody>
      </p:sp>
      <p:sp>
        <p:nvSpPr>
          <p:cNvPr id="3" name="Заголовок 2"/>
          <p:cNvSpPr>
            <a:spLocks noGrp="1"/>
          </p:cNvSpPr>
          <p:nvPr>
            <p:ph type="title"/>
          </p:nvPr>
        </p:nvSpPr>
        <p:spPr>
          <a:xfrm>
            <a:off x="457200" y="404664"/>
            <a:ext cx="8229600" cy="3672408"/>
          </a:xfrm>
        </p:spPr>
        <p:txBody>
          <a:bodyPr/>
          <a:lstStyle/>
          <a:p>
            <a:endParaRPr lang="ru-RU" dirty="0"/>
          </a:p>
        </p:txBody>
      </p:sp>
      <p:pic>
        <p:nvPicPr>
          <p:cNvPr id="4" name="Рисунок 3" descr="http://arhschool1.ru/images/risunok8(1).png"/>
          <p:cNvPicPr/>
          <p:nvPr/>
        </p:nvPicPr>
        <p:blipFill>
          <a:blip r:embed="rId2" cstate="print"/>
          <a:srcRect/>
          <a:stretch>
            <a:fillRect/>
          </a:stretch>
        </p:blipFill>
        <p:spPr bwMode="auto">
          <a:xfrm>
            <a:off x="467544" y="404664"/>
            <a:ext cx="8280920" cy="4104456"/>
          </a:xfrm>
          <a:prstGeom prst="rect">
            <a:avLst/>
          </a:prstGeom>
          <a:noFill/>
          <a:ln w="9525">
            <a:noFill/>
            <a:miter lim="800000"/>
            <a:headEnd/>
            <a:tailEnd/>
          </a:ln>
        </p:spPr>
      </p:pic>
    </p:spTree>
  </p:cSld>
  <p:clrMapOvr>
    <a:masterClrMapping/>
  </p:clrMapOvr>
  <p:transition>
    <p:cover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3000" fill="hold"/>
                                        <p:tgtEl>
                                          <p:spTgt spid="4"/>
                                        </p:tgtEl>
                                        <p:attrNameLst>
                                          <p:attrName>ppt_x</p:attrName>
                                        </p:attrNameLst>
                                      </p:cBhvr>
                                      <p:tavLst>
                                        <p:tav tm="0">
                                          <p:val>
                                            <p:strVal val="#ppt_x"/>
                                          </p:val>
                                        </p:tav>
                                        <p:tav tm="100000">
                                          <p:val>
                                            <p:strVal val="#ppt_x"/>
                                          </p:val>
                                        </p:tav>
                                      </p:tavLst>
                                    </p:anim>
                                    <p:anim calcmode="lin" valueType="num">
                                      <p:cBhvr additive="base">
                                        <p:cTn id="8" dur="30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xEl>
                                              <p:pRg st="0" end="0"/>
                                            </p:txEl>
                                          </p:spTgt>
                                        </p:tgtEl>
                                        <p:attrNameLst>
                                          <p:attrName>style.visibility</p:attrName>
                                        </p:attrNameLst>
                                      </p:cBhvr>
                                      <p:to>
                                        <p:strVal val="visible"/>
                                      </p:to>
                                    </p:set>
                                    <p:anim calcmode="lin" valueType="num">
                                      <p:cBhvr additive="base">
                                        <p:cTn id="13" dur="30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14" dur="30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a:xfrm>
            <a:off x="539552" y="5157192"/>
            <a:ext cx="8064896" cy="938808"/>
          </a:xfrm>
        </p:spPr>
        <p:txBody>
          <a:bodyPr>
            <a:normAutofit fontScale="92500" lnSpcReduction="20000"/>
          </a:bodyPr>
          <a:lstStyle/>
          <a:p>
            <a:pPr algn="just">
              <a:buNone/>
            </a:pPr>
            <a:r>
              <a:rPr lang="ru-RU" sz="2400" i="1" dirty="0" smtClean="0">
                <a:latin typeface="Georgia" pitchFamily="18" charset="0"/>
              </a:rPr>
              <a:t>    Хороший друг, заботливый сын. С нежностью и любовью относился к своим родителям – Марии Васильевне и Николаю Михайловичу</a:t>
            </a:r>
            <a:endParaRPr lang="ru-RU" sz="2400" i="1" dirty="0">
              <a:latin typeface="Georgia" pitchFamily="18" charset="0"/>
            </a:endParaRPr>
          </a:p>
        </p:txBody>
      </p:sp>
      <p:sp>
        <p:nvSpPr>
          <p:cNvPr id="3" name="Заголовок 2"/>
          <p:cNvSpPr>
            <a:spLocks noGrp="1"/>
          </p:cNvSpPr>
          <p:nvPr>
            <p:ph type="title"/>
          </p:nvPr>
        </p:nvSpPr>
        <p:spPr>
          <a:xfrm>
            <a:off x="1043608" y="620688"/>
            <a:ext cx="3960440" cy="1800200"/>
          </a:xfrm>
        </p:spPr>
        <p:txBody>
          <a:bodyPr/>
          <a:lstStyle/>
          <a:p>
            <a:endParaRPr lang="ru-RU" dirty="0"/>
          </a:p>
        </p:txBody>
      </p:sp>
      <p:pic>
        <p:nvPicPr>
          <p:cNvPr id="2050" name="Picture 2" descr="C:\Users\User\Desktop\викторина герои\Чечня\07.jpg"/>
          <p:cNvPicPr>
            <a:picLocks noChangeAspect="1" noChangeArrowheads="1"/>
          </p:cNvPicPr>
          <p:nvPr/>
        </p:nvPicPr>
        <p:blipFill>
          <a:blip r:embed="rId2" cstate="print"/>
          <a:srcRect/>
          <a:stretch>
            <a:fillRect/>
          </a:stretch>
        </p:blipFill>
        <p:spPr bwMode="auto">
          <a:xfrm>
            <a:off x="827584" y="404664"/>
            <a:ext cx="7776864" cy="4536504"/>
          </a:xfrm>
          <a:prstGeom prst="rect">
            <a:avLst/>
          </a:prstGeom>
          <a:noFill/>
        </p:spPr>
      </p:pic>
    </p:spTree>
  </p:cSld>
  <p:clrMapOvr>
    <a:masterClrMapping/>
  </p:clrMapOvr>
  <p:transition>
    <p:cover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 calcmode="lin" valueType="num">
                                      <p:cBhvr additive="base">
                                        <p:cTn id="7" dur="3000" fill="hold"/>
                                        <p:tgtEl>
                                          <p:spTgt spid="2050"/>
                                        </p:tgtEl>
                                        <p:attrNameLst>
                                          <p:attrName>ppt_x</p:attrName>
                                        </p:attrNameLst>
                                      </p:cBhvr>
                                      <p:tavLst>
                                        <p:tav tm="0">
                                          <p:val>
                                            <p:strVal val="#ppt_x"/>
                                          </p:val>
                                        </p:tav>
                                        <p:tav tm="100000">
                                          <p:val>
                                            <p:strVal val="#ppt_x"/>
                                          </p:val>
                                        </p:tav>
                                      </p:tavLst>
                                    </p:anim>
                                    <p:anim calcmode="lin" valueType="num">
                                      <p:cBhvr additive="base">
                                        <p:cTn id="8" dur="3000" fill="hold"/>
                                        <p:tgtEl>
                                          <p:spTgt spid="205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xEl>
                                              <p:pRg st="0" end="0"/>
                                            </p:txEl>
                                          </p:spTgt>
                                        </p:tgtEl>
                                        <p:attrNameLst>
                                          <p:attrName>style.visibility</p:attrName>
                                        </p:attrNameLst>
                                      </p:cBhvr>
                                      <p:to>
                                        <p:strVal val="visible"/>
                                      </p:to>
                                    </p:set>
                                    <p:anim calcmode="lin" valueType="num">
                                      <p:cBhvr additive="base">
                                        <p:cTn id="13" dur="30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14" dur="30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a:xfrm>
            <a:off x="5220072" y="620688"/>
            <a:ext cx="3466728" cy="5475312"/>
          </a:xfrm>
        </p:spPr>
        <p:txBody>
          <a:bodyPr>
            <a:normAutofit/>
          </a:bodyPr>
          <a:lstStyle/>
          <a:p>
            <a:pPr>
              <a:buNone/>
            </a:pPr>
            <a:r>
              <a:rPr lang="ru-RU" sz="2400" i="1" dirty="0" smtClean="0">
                <a:latin typeface="Georgia" pitchFamily="18" charset="0"/>
              </a:rPr>
              <a:t>    Был справедливым, требовательным к себе и другим. Для него всегда  большое значение имели слова Родина, долг, патриотизм. Поэтому и свой солдатский долг он выполнил с честью</a:t>
            </a:r>
            <a:endParaRPr lang="ru-RU" sz="2400" i="1" dirty="0">
              <a:latin typeface="Georgia" pitchFamily="18" charset="0"/>
            </a:endParaRPr>
          </a:p>
        </p:txBody>
      </p:sp>
      <p:sp>
        <p:nvSpPr>
          <p:cNvPr id="3" name="Заголовок 2"/>
          <p:cNvSpPr>
            <a:spLocks noGrp="1"/>
          </p:cNvSpPr>
          <p:nvPr>
            <p:ph type="title"/>
          </p:nvPr>
        </p:nvSpPr>
        <p:spPr>
          <a:xfrm>
            <a:off x="683568" y="692696"/>
            <a:ext cx="4176464" cy="5400600"/>
          </a:xfrm>
        </p:spPr>
        <p:txBody>
          <a:bodyPr/>
          <a:lstStyle/>
          <a:p>
            <a:endParaRPr lang="ru-RU" dirty="0"/>
          </a:p>
        </p:txBody>
      </p:sp>
      <p:pic>
        <p:nvPicPr>
          <p:cNvPr id="4" name="Picture 4"/>
          <p:cNvPicPr>
            <a:picLocks noChangeAspect="1" noChangeArrowheads="1"/>
          </p:cNvPicPr>
          <p:nvPr/>
        </p:nvPicPr>
        <p:blipFill>
          <a:blip r:embed="rId2" cstate="print"/>
          <a:srcRect/>
          <a:stretch>
            <a:fillRect/>
          </a:stretch>
        </p:blipFill>
        <p:spPr bwMode="auto">
          <a:xfrm>
            <a:off x="611560" y="620688"/>
            <a:ext cx="4320480" cy="5472608"/>
          </a:xfrm>
          <a:prstGeom prst="rect">
            <a:avLst/>
          </a:prstGeom>
          <a:noFill/>
          <a:ln w="9525">
            <a:noFill/>
            <a:miter lim="800000"/>
            <a:headEnd/>
            <a:tailEnd/>
          </a:ln>
        </p:spPr>
      </p:pic>
    </p:spTree>
  </p:cSld>
  <p:clrMapOvr>
    <a:masterClrMapping/>
  </p:clrMapOvr>
  <p:transition>
    <p:cover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3000" fill="hold"/>
                                        <p:tgtEl>
                                          <p:spTgt spid="4"/>
                                        </p:tgtEl>
                                        <p:attrNameLst>
                                          <p:attrName>ppt_x</p:attrName>
                                        </p:attrNameLst>
                                      </p:cBhvr>
                                      <p:tavLst>
                                        <p:tav tm="0">
                                          <p:val>
                                            <p:strVal val="#ppt_x"/>
                                          </p:val>
                                        </p:tav>
                                        <p:tav tm="100000">
                                          <p:val>
                                            <p:strVal val="#ppt_x"/>
                                          </p:val>
                                        </p:tav>
                                      </p:tavLst>
                                    </p:anim>
                                    <p:anim calcmode="lin" valueType="num">
                                      <p:cBhvr additive="base">
                                        <p:cTn id="8" dur="30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xEl>
                                              <p:pRg st="0" end="0"/>
                                            </p:txEl>
                                          </p:spTgt>
                                        </p:tgtEl>
                                        <p:attrNameLst>
                                          <p:attrName>style.visibility</p:attrName>
                                        </p:attrNameLst>
                                      </p:cBhvr>
                                      <p:to>
                                        <p:strVal val="visible"/>
                                      </p:to>
                                    </p:set>
                                    <p:anim calcmode="lin" valueType="num">
                                      <p:cBhvr additive="base">
                                        <p:cTn id="13" dur="30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14" dur="30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Бумажная">
  <a:themeElements>
    <a:clrScheme name="Бумажная">
      <a:dk1>
        <a:sysClr val="windowText" lastClr="000000"/>
      </a:dk1>
      <a:lt1>
        <a:sysClr val="window" lastClr="FFFFFF"/>
      </a:lt1>
      <a:dk2>
        <a:srgbClr val="444D26"/>
      </a:dk2>
      <a:lt2>
        <a:srgbClr val="FEFAC9"/>
      </a:lt2>
      <a:accent1>
        <a:srgbClr val="A5B592"/>
      </a:accent1>
      <a:accent2>
        <a:srgbClr val="F3A447"/>
      </a:accent2>
      <a:accent3>
        <a:srgbClr val="E7BC29"/>
      </a:accent3>
      <a:accent4>
        <a:srgbClr val="D092A7"/>
      </a:accent4>
      <a:accent5>
        <a:srgbClr val="9C85C0"/>
      </a:accent5>
      <a:accent6>
        <a:srgbClr val="809EC2"/>
      </a:accent6>
      <a:hlink>
        <a:srgbClr val="8E58B6"/>
      </a:hlink>
      <a:folHlink>
        <a:srgbClr val="7F6F6F"/>
      </a:folHlink>
    </a:clrScheme>
    <a:fontScheme name="Бумажная">
      <a:maj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Бумажная">
      <a:fillStyleLst>
        <a:solidFill>
          <a:schemeClr val="phClr"/>
        </a:solidFill>
        <a:blipFill>
          <a:blip xmlns:r="http://schemas.openxmlformats.org/officeDocument/2006/relationships" r:embed="rId1">
            <a:duotone>
              <a:schemeClr val="phClr">
                <a:shade val="63000"/>
                <a:tint val="82000"/>
              </a:schemeClr>
              <a:schemeClr val="phClr">
                <a:tint val="10000"/>
                <a:satMod val="400000"/>
              </a:schemeClr>
            </a:duotone>
          </a:blip>
          <a:tile tx="0" ty="0" sx="40000" sy="40000" flip="none" algn="tl"/>
        </a:blipFill>
        <a:blipFill>
          <a:blip xmlns:r="http://schemas.openxmlformats.org/officeDocument/2006/relationships" r:embed="rId1">
            <a:duotone>
              <a:schemeClr val="phClr">
                <a:shade val="40000"/>
              </a:schemeClr>
              <a:schemeClr val="phClr">
                <a:tint val="42000"/>
              </a:schemeClr>
            </a:duotone>
          </a:blip>
          <a:tile tx="0" ty="0" sx="40000" sy="40000" flip="none" algn="tl"/>
        </a:blipFill>
      </a:fillStyleLst>
      <a:lnStyleLst>
        <a:ln w="12700" cap="flat" cmpd="sng" algn="ctr">
          <a:solidFill>
            <a:schemeClr val="phClr"/>
          </a:solidFill>
          <a:prstDash val="solid"/>
        </a:ln>
        <a:ln w="38100" cap="flat" cmpd="sng" algn="ctr">
          <a:solidFill>
            <a:schemeClr val="phClr"/>
          </a:solidFill>
          <a:prstDash val="solid"/>
        </a:ln>
        <a:ln w="63500" cap="flat" cmpd="sng" algn="ctr">
          <a:solidFill>
            <a:schemeClr val="phClr"/>
          </a:solidFill>
          <a:prstDash val="solid"/>
        </a:ln>
      </a:lnStyleLst>
      <a:effectStyleLst>
        <a:effectStyle>
          <a:effectLst>
            <a:outerShdw blurRad="95000" rotWithShape="0">
              <a:srgbClr val="000000">
                <a:alpha val="50000"/>
              </a:srgbClr>
            </a:outerShdw>
            <a:softEdge rad="12700"/>
          </a:effectLst>
        </a:effectStyle>
        <a:effectStyle>
          <a:effectLst>
            <a:outerShdw blurRad="95000" rotWithShape="0">
              <a:srgbClr val="000000">
                <a:alpha val="50000"/>
              </a:srgbClr>
            </a:outerShdw>
            <a:softEdge rad="12700"/>
          </a:effectLst>
        </a:effectStyle>
        <a:effectStyle>
          <a:effectLst>
            <a:outerShdw blurRad="95000" algn="tl" rotWithShape="0">
              <a:srgbClr val="000000">
                <a:alpha val="50000"/>
              </a:srgbClr>
            </a:outerShdw>
          </a:effectLst>
          <a:scene3d>
            <a:camera prst="orthographicFront"/>
            <a:lightRig rig="soft" dir="t">
              <a:rot lat="0" lon="0" rev="18000000"/>
            </a:lightRig>
          </a:scene3d>
          <a:sp3d prstMaterial="dkEdge">
            <a:bevelT w="73660" h="44450" prst="riblet"/>
          </a:sp3d>
        </a:effectStyle>
      </a:effectStyleLst>
      <a:bgFillStyleLst>
        <a:solidFill>
          <a:schemeClr val="phClr"/>
        </a:solidFill>
        <a:blipFill>
          <a:blip xmlns:r="http://schemas.openxmlformats.org/officeDocument/2006/relationships" r:embed="rId1">
            <a:duotone>
              <a:schemeClr val="phClr">
                <a:shade val="55000"/>
                <a:alpha val="20000"/>
              </a:schemeClr>
              <a:schemeClr val="phClr">
                <a:tint val="40000"/>
                <a:shade val="90000"/>
                <a:satMod val="60000"/>
                <a:alpha val="20000"/>
              </a:schemeClr>
            </a:duotone>
          </a:blip>
          <a:tile tx="0" ty="0" sx="58000" sy="38000" flip="none" algn="tl"/>
        </a:blipFill>
        <a:blipFill>
          <a:blip xmlns:r="http://schemas.openxmlformats.org/officeDocument/2006/relationships" r:embed="rId2">
            <a:duotone>
              <a:schemeClr val="phClr">
                <a:shade val="12000"/>
                <a:satMod val="240000"/>
              </a:schemeClr>
              <a:schemeClr val="phClr">
                <a:tint val="65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Paper</Template>
  <TotalTime>1140</TotalTime>
  <Words>650</Words>
  <Application>Microsoft Office PowerPoint</Application>
  <PresentationFormat>Экран (4:3)</PresentationFormat>
  <Paragraphs>41</Paragraphs>
  <Slides>31</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31</vt:i4>
      </vt:variant>
    </vt:vector>
  </HeadingPairs>
  <TitlesOfParts>
    <vt:vector size="32" baseType="lpstr">
      <vt:lpstr>Бумажная</vt:lpstr>
      <vt:lpstr>Они живы памятью нашей…</vt:lpstr>
      <vt:lpstr>     9 декабря в нашей стране считается Днем  Героев Отечества . Это день памяти. Мы вспоминаем погибших при исполнении воинского долга в ходе  во время войн, происходивших в нашей стране.  А в нашей  еще и проводим классные часы, посвященные выпускникам нашей школы, погибшим на Северном Кавказе Война – явление жестокое и страшное. Говорят, что всякая война бессмысленна, но нет бессмысленных поступков на ней, и каждый сам выбирает линию поведения в суровый час испытаний. Поэтому, личное мужество на лишенной смысла войне - это все-таки мужество. </vt:lpstr>
      <vt:lpstr>Презентация PowerPoint</vt:lpstr>
      <vt:lpstr>           Сопляков      Дмитрий Николаевич       (27.12.1975-10.05.1996)</vt:lpstr>
      <vt:lpstr>Дмитрий Сопляков родился 27 декабря 1975 г. </vt:lpstr>
      <vt:lpstr>Презентация PowerPoint</vt:lpstr>
      <vt:lpstr>Презентация PowerPoint</vt:lpstr>
      <vt:lpstr>Презентация PowerPoint</vt:lpstr>
      <vt:lpstr>Презентация PowerPoint</vt:lpstr>
      <vt:lpstr>                                       В 18 лет Дмитрий                                                                            Сопляков был призван                                                                           армию в пригород                                                                           Москвы в посёлок                                                                           Реутово         </vt:lpstr>
      <vt:lpstr>Презентация PowerPoint</vt:lpstr>
      <vt:lpstr>Презентация PowerPoint</vt:lpstr>
      <vt:lpstr>10 мая 1996 года Дима сопровождал колонну  федеральных войск. Колонна была обстреляна боевиками. Одна из автомашин была подбита, слышались стоны раненых. Попросив сослуживцев прикрыть его, Дима поспешил на помощь. Но снайперская пуля сразила его.</vt:lpstr>
      <vt:lpstr>Презентация PowerPoint</vt:lpstr>
      <vt:lpstr>В память о Дмитрии Соплякове на нашей школе установлена мемориальная доска</vt:lpstr>
      <vt:lpstr>Кошмал Олег Николаевич 1.11.11972-22.04.2005  </vt:lpstr>
      <vt:lpstr>Презентация PowerPoint</vt:lpstr>
      <vt:lpstr>Презентация PowerPoint</vt:lpstr>
      <vt:lpstr>Презентация PowerPoint</vt:lpstr>
      <vt:lpstr>За время службы в милиции Олег 5 раз выезжал в служебные командировки на Северный Кавказ. Участвовал в специальных операциях с подразделениями внутренних войск</vt:lpstr>
      <vt:lpstr>Прослужив в милиции 11 лет, был награжден медалями  «За отличие в охране общественного порядка»,  «За безупречную службу» ΙΙΙ степени, «За отвагу», «За заслуги перед Отечеством» ΙΙ степени</vt:lpstr>
      <vt:lpstr>Презентация PowerPoint</vt:lpstr>
      <vt:lpstr>Презентация PowerPoint</vt:lpstr>
      <vt:lpstr>Указом Президента Российской Федерации за мужество и героизм, проявленные при исполнении служебного долга,  майор милиции Кошмал Олег Николаевич награжден  Орденом Мужества  ( посмертно) </vt:lpstr>
      <vt:lpstr>Презентация PowerPoint</vt:lpstr>
      <vt:lpstr>Презентация PowerPoint</vt:lpstr>
      <vt:lpstr>Презентация PowerPoint</vt:lpstr>
      <vt:lpstr>Пройдут года. Многое забудется со временем. Затянутся раны. Но эта война, как и все другие, останется в народе неизгладимой, трагической меткой. Давайте мы с вами никогда не забудем этих мужественных людей, жизнь которых- подвиг. Вечная слава и добрая память о них живет в нашем городе, в нашей школе, в сердцах родных и близких. Мы склоняем головы перед светлой памятью сыновей земли Российской, которые отдали свои жизни, защищая единство нашего государства  и нерушимость его границ. Подвиг воинов в горах Северного Кавказа навсегда останется в истории всей России, память о них мы будем свято хранить.</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Они живы памятью нашей…</dc:title>
  <dc:creator>User</dc:creator>
  <cp:lastModifiedBy>Admin</cp:lastModifiedBy>
  <cp:revision>123</cp:revision>
  <dcterms:created xsi:type="dcterms:W3CDTF">2014-02-20T07:15:13Z</dcterms:created>
  <dcterms:modified xsi:type="dcterms:W3CDTF">2015-03-12T16:52:59Z</dcterms:modified>
</cp:coreProperties>
</file>