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67" r:id="rId2"/>
    <p:sldId id="313" r:id="rId3"/>
    <p:sldId id="314" r:id="rId4"/>
    <p:sldId id="318" r:id="rId5"/>
    <p:sldId id="301" r:id="rId6"/>
    <p:sldId id="302" r:id="rId7"/>
    <p:sldId id="303" r:id="rId8"/>
    <p:sldId id="325" r:id="rId9"/>
    <p:sldId id="328" r:id="rId10"/>
    <p:sldId id="327" r:id="rId11"/>
    <p:sldId id="329" r:id="rId12"/>
    <p:sldId id="319" r:id="rId13"/>
    <p:sldId id="33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B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90" autoAdjust="0"/>
    <p:restoredTop sz="94661" autoAdjust="0"/>
  </p:normalViewPr>
  <p:slideViewPr>
    <p:cSldViewPr snapToGrid="0">
      <p:cViewPr varScale="1">
        <p:scale>
          <a:sx n="102" d="100"/>
          <a:sy n="102" d="100"/>
        </p:scale>
        <p:origin x="126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invertIfNegative val="0"/>
          <c:xVal>
            <c:numRef>
              <c:f>Лист1!$A$2:$A$6</c:f>
              <c:numCache>
                <c:formatCode>General</c:formatCode>
                <c:ptCount val="5"/>
                <c:pt idx="0">
                  <c:v>80</c:v>
                </c:pt>
                <c:pt idx="1">
                  <c:v>72</c:v>
                </c:pt>
                <c:pt idx="2">
                  <c:v>70</c:v>
                </c:pt>
                <c:pt idx="3">
                  <c:v>68</c:v>
                </c:pt>
                <c:pt idx="4">
                  <c:v>65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3.5</c:v>
                </c:pt>
                <c:pt idx="3">
                  <c:v>2.7</c:v>
                </c:pt>
                <c:pt idx="4">
                  <c:v>1.5</c:v>
                </c:pt>
              </c:numCache>
            </c:numRef>
          </c:yVal>
          <c:bubbleSize>
            <c:numRef>
              <c:f>Лист1!$C$2:$C$6</c:f>
              <c:numCache>
                <c:formatCode>General</c:formatCode>
                <c:ptCount val="5"/>
                <c:pt idx="0">
                  <c:v>30</c:v>
                </c:pt>
                <c:pt idx="1">
                  <c:v>25</c:v>
                </c:pt>
                <c:pt idx="2">
                  <c:v>20</c:v>
                </c:pt>
                <c:pt idx="3">
                  <c:v>14</c:v>
                </c:pt>
                <c:pt idx="4">
                  <c:v>12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77507720"/>
        <c:axId val="177138440"/>
      </c:bubbleChart>
      <c:valAx>
        <c:axId val="177507720"/>
        <c:scaling>
          <c:orientation val="minMax"/>
          <c:min val="62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defRPr>
            </a:pPr>
            <a:endParaRPr lang="ru-RU"/>
          </a:p>
        </c:txPr>
        <c:crossAx val="177138440"/>
        <c:crosses val="autoZero"/>
        <c:crossBetween val="midCat"/>
        <c:majorUnit val="2"/>
      </c:valAx>
      <c:valAx>
        <c:axId val="177138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750772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DA1A2-FF81-4AD3-89A2-4640B96C2CF1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81D6FCA-6673-4606-A6FE-D965FEB89C0F}">
      <dgm:prSet phldrT="[Текст]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b="1" dirty="0" smtClean="0"/>
            <a:t>Целевая модель развития региональных систем дополнительного образования детей</a:t>
          </a:r>
          <a:endParaRPr lang="ru-RU" dirty="0"/>
        </a:p>
      </dgm:t>
    </dgm:pt>
    <dgm:pt modelId="{1749BF01-FF26-498F-B570-328C1A3F2C2A}" type="parTrans" cxnId="{AD697B2E-16F5-4A4A-9B02-B5B028746811}">
      <dgm:prSet/>
      <dgm:spPr/>
      <dgm:t>
        <a:bodyPr/>
        <a:lstStyle/>
        <a:p>
          <a:endParaRPr lang="ru-RU"/>
        </a:p>
      </dgm:t>
    </dgm:pt>
    <dgm:pt modelId="{7B1FF2D1-5B7F-40F6-B024-19601529C72F}" type="sibTrans" cxnId="{AD697B2E-16F5-4A4A-9B02-B5B028746811}">
      <dgm:prSet/>
      <dgm:spPr/>
      <dgm:t>
        <a:bodyPr/>
        <a:lstStyle/>
        <a:p>
          <a:endParaRPr lang="ru-RU"/>
        </a:p>
      </dgm:t>
    </dgm:pt>
    <dgm:pt modelId="{A0B16E09-7DBE-4117-8A38-4F46ECF91C2B}">
      <dgm:prSet phldrT="[Текст]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1) Региональный модельный центр</a:t>
          </a:r>
          <a:endParaRPr lang="ru-RU" dirty="0"/>
        </a:p>
      </dgm:t>
    </dgm:pt>
    <dgm:pt modelId="{4E31FC08-3C29-45B7-8F87-73176BBE628B}" type="parTrans" cxnId="{90A8AB5F-89DD-4972-AC55-AE2BE15B454F}">
      <dgm:prSet/>
      <dgm:spPr/>
      <dgm:t>
        <a:bodyPr/>
        <a:lstStyle/>
        <a:p>
          <a:endParaRPr lang="ru-RU"/>
        </a:p>
      </dgm:t>
    </dgm:pt>
    <dgm:pt modelId="{B8EBB7C2-01EC-405B-9F02-5E45E684D5FE}" type="sibTrans" cxnId="{90A8AB5F-89DD-4972-AC55-AE2BE15B454F}">
      <dgm:prSet/>
      <dgm:spPr/>
      <dgm:t>
        <a:bodyPr/>
        <a:lstStyle/>
        <a:p>
          <a:endParaRPr lang="ru-RU"/>
        </a:p>
      </dgm:t>
    </dgm:pt>
    <dgm:pt modelId="{1E6C583E-192C-4710-91D0-D60F6496AB55}">
      <dgm:prSet phldrT="[Текст]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Персонифицированное финансирование дополнительного образования</a:t>
          </a:r>
          <a:endParaRPr lang="ru-RU" dirty="0"/>
        </a:p>
      </dgm:t>
    </dgm:pt>
    <dgm:pt modelId="{F3ECA3F2-AC11-412F-8C70-C2D3839E6F2C}" type="parTrans" cxnId="{D050D5CD-B274-4E3D-BFFE-6CBCDE8B1A3A}">
      <dgm:prSet/>
      <dgm:spPr/>
      <dgm:t>
        <a:bodyPr/>
        <a:lstStyle/>
        <a:p>
          <a:endParaRPr lang="ru-RU"/>
        </a:p>
      </dgm:t>
    </dgm:pt>
    <dgm:pt modelId="{B4CC5083-5182-4071-9503-A3CD4278418A}" type="sibTrans" cxnId="{D050D5CD-B274-4E3D-BFFE-6CBCDE8B1A3A}">
      <dgm:prSet/>
      <dgm:spPr/>
      <dgm:t>
        <a:bodyPr/>
        <a:lstStyle/>
        <a:p>
          <a:endParaRPr lang="ru-RU"/>
        </a:p>
      </dgm:t>
    </dgm:pt>
    <dgm:pt modelId="{A5DBA3D3-A44A-4811-975F-588B196C7E70}">
      <dgm:prSet phldrT="[Текст]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Региональный навигатор дополнительного образования</a:t>
          </a:r>
          <a:endParaRPr lang="ru-RU" dirty="0"/>
        </a:p>
      </dgm:t>
    </dgm:pt>
    <dgm:pt modelId="{2A9C4781-B9E8-4421-A585-8A304FCBD714}" type="parTrans" cxnId="{C378E8DF-68AC-437B-AFF4-402565D964FC}">
      <dgm:prSet/>
      <dgm:spPr/>
      <dgm:t>
        <a:bodyPr/>
        <a:lstStyle/>
        <a:p>
          <a:endParaRPr lang="ru-RU"/>
        </a:p>
      </dgm:t>
    </dgm:pt>
    <dgm:pt modelId="{2CF5AF20-2C92-4E45-AF89-B463D3621F8F}" type="sibTrans" cxnId="{C378E8DF-68AC-437B-AFF4-402565D964FC}">
      <dgm:prSet/>
      <dgm:spPr/>
      <dgm:t>
        <a:bodyPr/>
        <a:lstStyle/>
        <a:p>
          <a:endParaRPr lang="ru-RU"/>
        </a:p>
      </dgm:t>
    </dgm:pt>
    <dgm:pt modelId="{7450DFF5-ABA6-4814-85E8-3960194F2129}">
      <dgm:prSet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2) Опорные муниципальные </a:t>
          </a:r>
          <a:br>
            <a:rPr lang="ru-RU" dirty="0" smtClean="0"/>
          </a:br>
          <a:r>
            <a:rPr lang="ru-RU" dirty="0" smtClean="0"/>
            <a:t>центры</a:t>
          </a:r>
          <a:endParaRPr lang="ru-RU" dirty="0"/>
        </a:p>
      </dgm:t>
    </dgm:pt>
    <dgm:pt modelId="{031173D9-9DC3-469E-B4D1-990301978A80}" type="parTrans" cxnId="{E72B95D3-E353-4E3F-A05F-A2CB7CEE750C}">
      <dgm:prSet/>
      <dgm:spPr/>
      <dgm:t>
        <a:bodyPr/>
        <a:lstStyle/>
        <a:p>
          <a:endParaRPr lang="ru-RU"/>
        </a:p>
      </dgm:t>
    </dgm:pt>
    <dgm:pt modelId="{1B778D41-722C-4A04-85EF-7458DAB5EFAB}" type="sibTrans" cxnId="{E72B95D3-E353-4E3F-A05F-A2CB7CEE750C}">
      <dgm:prSet/>
      <dgm:spPr/>
      <dgm:t>
        <a:bodyPr/>
        <a:lstStyle/>
        <a:p>
          <a:endParaRPr lang="ru-RU"/>
        </a:p>
      </dgm:t>
    </dgm:pt>
    <dgm:pt modelId="{2DC16FAA-52C4-489F-88F4-BD862031808E}" type="pres">
      <dgm:prSet presAssocID="{31ADA1A2-FF81-4AD3-89A2-4640B96C2C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855CE8-A604-4C7C-9112-A9E6D6B74C7E}" type="pres">
      <dgm:prSet presAssocID="{481D6FCA-6673-4606-A6FE-D965FEB89C0F}" presName="hierRoot1" presStyleCnt="0">
        <dgm:presLayoutVars>
          <dgm:hierBranch val="init"/>
        </dgm:presLayoutVars>
      </dgm:prSet>
      <dgm:spPr/>
    </dgm:pt>
    <dgm:pt modelId="{B34FDE4A-00A0-4446-B07E-89678A68148F}" type="pres">
      <dgm:prSet presAssocID="{481D6FCA-6673-4606-A6FE-D965FEB89C0F}" presName="rootComposite1" presStyleCnt="0"/>
      <dgm:spPr/>
    </dgm:pt>
    <dgm:pt modelId="{E1143AC0-0726-4B32-B6E7-A40CBCA7420E}" type="pres">
      <dgm:prSet presAssocID="{481D6FCA-6673-4606-A6FE-D965FEB89C0F}" presName="rootText1" presStyleLbl="node0" presStyleIdx="0" presStyleCnt="2" custScaleX="126684" custScaleY="129103" custLinFactNeighborY="-807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A3084B-33DD-416E-BA71-3DA85C03A7F2}" type="pres">
      <dgm:prSet presAssocID="{481D6FCA-6673-4606-A6FE-D965FEB89C0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AA2E881-C2E4-4764-93B3-0EC594828DC7}" type="pres">
      <dgm:prSet presAssocID="{481D6FCA-6673-4606-A6FE-D965FEB89C0F}" presName="hierChild2" presStyleCnt="0"/>
      <dgm:spPr/>
    </dgm:pt>
    <dgm:pt modelId="{EE5A6B02-EEF9-4D7A-9D2B-576314A4BBE6}" type="pres">
      <dgm:prSet presAssocID="{4E31FC08-3C29-45B7-8F87-73176BBE628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42064D32-C298-4F4F-81DA-A4E9EBDDDC02}" type="pres">
      <dgm:prSet presAssocID="{A0B16E09-7DBE-4117-8A38-4F46ECF91C2B}" presName="hierRoot2" presStyleCnt="0">
        <dgm:presLayoutVars>
          <dgm:hierBranch val="init"/>
        </dgm:presLayoutVars>
      </dgm:prSet>
      <dgm:spPr/>
    </dgm:pt>
    <dgm:pt modelId="{8843ADA7-13C2-46E2-9C34-464D12E65918}" type="pres">
      <dgm:prSet presAssocID="{A0B16E09-7DBE-4117-8A38-4F46ECF91C2B}" presName="rootComposite" presStyleCnt="0"/>
      <dgm:spPr/>
    </dgm:pt>
    <dgm:pt modelId="{7C87F760-2244-463F-8C92-ABEFE2F7A555}" type="pres">
      <dgm:prSet presAssocID="{A0B16E09-7DBE-4117-8A38-4F46ECF91C2B}" presName="rootText" presStyleLbl="node2" presStyleIdx="0" presStyleCnt="3" custLinFactNeighborX="761" custLinFactNeighborY="-57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7B70B0-75E7-4FBD-8EDB-D0FB64860CB0}" type="pres">
      <dgm:prSet presAssocID="{A0B16E09-7DBE-4117-8A38-4F46ECF91C2B}" presName="rootConnector" presStyleLbl="node2" presStyleIdx="0" presStyleCnt="3"/>
      <dgm:spPr/>
      <dgm:t>
        <a:bodyPr/>
        <a:lstStyle/>
        <a:p>
          <a:endParaRPr lang="ru-RU"/>
        </a:p>
      </dgm:t>
    </dgm:pt>
    <dgm:pt modelId="{908C3F27-D0A0-42AE-8B7F-42A5BEAA8AD6}" type="pres">
      <dgm:prSet presAssocID="{A0B16E09-7DBE-4117-8A38-4F46ECF91C2B}" presName="hierChild4" presStyleCnt="0"/>
      <dgm:spPr/>
    </dgm:pt>
    <dgm:pt modelId="{8F695EF0-C88B-4E8B-A1CF-65D038E88717}" type="pres">
      <dgm:prSet presAssocID="{A0B16E09-7DBE-4117-8A38-4F46ECF91C2B}" presName="hierChild5" presStyleCnt="0"/>
      <dgm:spPr/>
    </dgm:pt>
    <dgm:pt modelId="{DD89D032-6A64-42F7-99B4-0B2E053CA1A9}" type="pres">
      <dgm:prSet presAssocID="{F3ECA3F2-AC11-412F-8C70-C2D3839E6F2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4C6D441B-1901-4501-ACCA-7E28F6FC96FB}" type="pres">
      <dgm:prSet presAssocID="{1E6C583E-192C-4710-91D0-D60F6496AB55}" presName="hierRoot2" presStyleCnt="0">
        <dgm:presLayoutVars>
          <dgm:hierBranch val="init"/>
        </dgm:presLayoutVars>
      </dgm:prSet>
      <dgm:spPr/>
    </dgm:pt>
    <dgm:pt modelId="{B959EB6A-4AE2-4F84-ADA0-8FF5DDBFE67E}" type="pres">
      <dgm:prSet presAssocID="{1E6C583E-192C-4710-91D0-D60F6496AB55}" presName="rootComposite" presStyleCnt="0"/>
      <dgm:spPr/>
    </dgm:pt>
    <dgm:pt modelId="{9E039769-BFFD-41E8-A59C-852EC9D4D40A}" type="pres">
      <dgm:prSet presAssocID="{1E6C583E-192C-4710-91D0-D60F6496AB55}" presName="rootText" presStyleLbl="node2" presStyleIdx="1" presStyleCnt="3" custLinFactNeighborY="-588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855B4B-1FDC-4FAD-B69F-1E4313385ABA}" type="pres">
      <dgm:prSet presAssocID="{1E6C583E-192C-4710-91D0-D60F6496AB55}" presName="rootConnector" presStyleLbl="node2" presStyleIdx="1" presStyleCnt="3"/>
      <dgm:spPr/>
      <dgm:t>
        <a:bodyPr/>
        <a:lstStyle/>
        <a:p>
          <a:endParaRPr lang="ru-RU"/>
        </a:p>
      </dgm:t>
    </dgm:pt>
    <dgm:pt modelId="{A51F3575-0790-4D5B-9D22-7A76A2D202F9}" type="pres">
      <dgm:prSet presAssocID="{1E6C583E-192C-4710-91D0-D60F6496AB55}" presName="hierChild4" presStyleCnt="0"/>
      <dgm:spPr/>
    </dgm:pt>
    <dgm:pt modelId="{B83105B7-0039-48A2-8FB9-FAC1196E8E12}" type="pres">
      <dgm:prSet presAssocID="{1E6C583E-192C-4710-91D0-D60F6496AB55}" presName="hierChild5" presStyleCnt="0"/>
      <dgm:spPr/>
    </dgm:pt>
    <dgm:pt modelId="{651A2A58-A03F-4622-B054-1FDA82B2ABA3}" type="pres">
      <dgm:prSet presAssocID="{2A9C4781-B9E8-4421-A585-8A304FCBD714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3E167A9-A711-4893-9182-5EA703F59704}" type="pres">
      <dgm:prSet presAssocID="{A5DBA3D3-A44A-4811-975F-588B196C7E70}" presName="hierRoot2" presStyleCnt="0">
        <dgm:presLayoutVars>
          <dgm:hierBranch val="init"/>
        </dgm:presLayoutVars>
      </dgm:prSet>
      <dgm:spPr/>
    </dgm:pt>
    <dgm:pt modelId="{3F6FDED4-FA63-4CE9-ABD0-B44D177091CD}" type="pres">
      <dgm:prSet presAssocID="{A5DBA3D3-A44A-4811-975F-588B196C7E70}" presName="rootComposite" presStyleCnt="0"/>
      <dgm:spPr/>
    </dgm:pt>
    <dgm:pt modelId="{006FAD60-6B2F-4607-BE20-A5BF326C2492}" type="pres">
      <dgm:prSet presAssocID="{A5DBA3D3-A44A-4811-975F-588B196C7E70}" presName="rootText" presStyleLbl="node2" presStyleIdx="2" presStyleCnt="3" custLinFactNeighborX="-3905" custLinFactNeighborY="-564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B98EA6-86FC-4637-8521-60CC57B5691D}" type="pres">
      <dgm:prSet presAssocID="{A5DBA3D3-A44A-4811-975F-588B196C7E70}" presName="rootConnector" presStyleLbl="node2" presStyleIdx="2" presStyleCnt="3"/>
      <dgm:spPr/>
      <dgm:t>
        <a:bodyPr/>
        <a:lstStyle/>
        <a:p>
          <a:endParaRPr lang="ru-RU"/>
        </a:p>
      </dgm:t>
    </dgm:pt>
    <dgm:pt modelId="{3DECCFDC-FD8F-475A-8F45-E53636043C74}" type="pres">
      <dgm:prSet presAssocID="{A5DBA3D3-A44A-4811-975F-588B196C7E70}" presName="hierChild4" presStyleCnt="0"/>
      <dgm:spPr/>
    </dgm:pt>
    <dgm:pt modelId="{AD07E1D2-5D85-4534-9960-626E1399BDD6}" type="pres">
      <dgm:prSet presAssocID="{A5DBA3D3-A44A-4811-975F-588B196C7E70}" presName="hierChild5" presStyleCnt="0"/>
      <dgm:spPr/>
    </dgm:pt>
    <dgm:pt modelId="{87E1C8E4-4617-4D0B-AC6F-B0F28C204737}" type="pres">
      <dgm:prSet presAssocID="{481D6FCA-6673-4606-A6FE-D965FEB89C0F}" presName="hierChild3" presStyleCnt="0"/>
      <dgm:spPr/>
    </dgm:pt>
    <dgm:pt modelId="{20189AED-7CE5-45B3-AC61-558D26E8C5B3}" type="pres">
      <dgm:prSet presAssocID="{7450DFF5-ABA6-4814-85E8-3960194F2129}" presName="hierRoot1" presStyleCnt="0">
        <dgm:presLayoutVars>
          <dgm:hierBranch val="init"/>
        </dgm:presLayoutVars>
      </dgm:prSet>
      <dgm:spPr/>
    </dgm:pt>
    <dgm:pt modelId="{6D20D335-955D-44BD-BCBD-E42AFBE72D02}" type="pres">
      <dgm:prSet presAssocID="{7450DFF5-ABA6-4814-85E8-3960194F2129}" presName="rootComposite1" presStyleCnt="0"/>
      <dgm:spPr/>
    </dgm:pt>
    <dgm:pt modelId="{70EAC79F-D52D-4487-B5AD-3F84B5BF4DBF}" type="pres">
      <dgm:prSet presAssocID="{7450DFF5-ABA6-4814-85E8-3960194F2129}" presName="rootText1" presStyleLbl="node0" presStyleIdx="1" presStyleCnt="2" custLinFactX="-100000" custLinFactY="100000" custLinFactNeighborX="-156249" custLinFactNeighborY="1432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0088D5-DECD-450F-9743-B22D46A9891A}" type="pres">
      <dgm:prSet presAssocID="{7450DFF5-ABA6-4814-85E8-3960194F212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154C2E-AB4A-4041-A989-9AC5D7670463}" type="pres">
      <dgm:prSet presAssocID="{7450DFF5-ABA6-4814-85E8-3960194F2129}" presName="hierChild2" presStyleCnt="0"/>
      <dgm:spPr/>
    </dgm:pt>
    <dgm:pt modelId="{44A0964D-F75C-40AD-BAB3-62B83DEC07FF}" type="pres">
      <dgm:prSet presAssocID="{7450DFF5-ABA6-4814-85E8-3960194F2129}" presName="hierChild3" presStyleCnt="0"/>
      <dgm:spPr/>
    </dgm:pt>
  </dgm:ptLst>
  <dgm:cxnLst>
    <dgm:cxn modelId="{C378E8DF-68AC-437B-AFF4-402565D964FC}" srcId="{481D6FCA-6673-4606-A6FE-D965FEB89C0F}" destId="{A5DBA3D3-A44A-4811-975F-588B196C7E70}" srcOrd="2" destOrd="0" parTransId="{2A9C4781-B9E8-4421-A585-8A304FCBD714}" sibTransId="{2CF5AF20-2C92-4E45-AF89-B463D3621F8F}"/>
    <dgm:cxn modelId="{BCE140E7-8528-4C00-8C80-A0D4092CAFFE}" type="presOf" srcId="{4E31FC08-3C29-45B7-8F87-73176BBE628B}" destId="{EE5A6B02-EEF9-4D7A-9D2B-576314A4BBE6}" srcOrd="0" destOrd="0" presId="urn:microsoft.com/office/officeart/2005/8/layout/orgChart1"/>
    <dgm:cxn modelId="{584AD009-50E8-4F6D-96B6-57A8277A9E9E}" type="presOf" srcId="{481D6FCA-6673-4606-A6FE-D965FEB89C0F}" destId="{E1143AC0-0726-4B32-B6E7-A40CBCA7420E}" srcOrd="0" destOrd="0" presId="urn:microsoft.com/office/officeart/2005/8/layout/orgChart1"/>
    <dgm:cxn modelId="{900FB8F4-0C3B-4620-AB10-8D701E9ED74F}" type="presOf" srcId="{7450DFF5-ABA6-4814-85E8-3960194F2129}" destId="{70EAC79F-D52D-4487-B5AD-3F84B5BF4DBF}" srcOrd="0" destOrd="0" presId="urn:microsoft.com/office/officeart/2005/8/layout/orgChart1"/>
    <dgm:cxn modelId="{021DCF89-2756-487D-9BDF-A19459601B57}" type="presOf" srcId="{2A9C4781-B9E8-4421-A585-8A304FCBD714}" destId="{651A2A58-A03F-4622-B054-1FDA82B2ABA3}" srcOrd="0" destOrd="0" presId="urn:microsoft.com/office/officeart/2005/8/layout/orgChart1"/>
    <dgm:cxn modelId="{D050D5CD-B274-4E3D-BFFE-6CBCDE8B1A3A}" srcId="{481D6FCA-6673-4606-A6FE-D965FEB89C0F}" destId="{1E6C583E-192C-4710-91D0-D60F6496AB55}" srcOrd="1" destOrd="0" parTransId="{F3ECA3F2-AC11-412F-8C70-C2D3839E6F2C}" sibTransId="{B4CC5083-5182-4071-9503-A3CD4278418A}"/>
    <dgm:cxn modelId="{C29E27AB-AD09-4DF8-91EE-8B4C5330B5ED}" type="presOf" srcId="{7450DFF5-ABA6-4814-85E8-3960194F2129}" destId="{180088D5-DECD-450F-9743-B22D46A9891A}" srcOrd="1" destOrd="0" presId="urn:microsoft.com/office/officeart/2005/8/layout/orgChart1"/>
    <dgm:cxn modelId="{FA66C5F9-EA3A-4E58-90A4-C45ACDB5BBB1}" type="presOf" srcId="{481D6FCA-6673-4606-A6FE-D965FEB89C0F}" destId="{BBA3084B-33DD-416E-BA71-3DA85C03A7F2}" srcOrd="1" destOrd="0" presId="urn:microsoft.com/office/officeart/2005/8/layout/orgChart1"/>
    <dgm:cxn modelId="{C2666256-A202-4981-B218-3CEFE7AFC36B}" type="presOf" srcId="{A0B16E09-7DBE-4117-8A38-4F46ECF91C2B}" destId="{7C87F760-2244-463F-8C92-ABEFE2F7A555}" srcOrd="0" destOrd="0" presId="urn:microsoft.com/office/officeart/2005/8/layout/orgChart1"/>
    <dgm:cxn modelId="{56EB9003-6CDB-4033-A6FA-44BFBD22D8B6}" type="presOf" srcId="{1E6C583E-192C-4710-91D0-D60F6496AB55}" destId="{9E039769-BFFD-41E8-A59C-852EC9D4D40A}" srcOrd="0" destOrd="0" presId="urn:microsoft.com/office/officeart/2005/8/layout/orgChart1"/>
    <dgm:cxn modelId="{568B1D3A-7B6C-4B6D-955D-2FD08B36F5FC}" type="presOf" srcId="{A5DBA3D3-A44A-4811-975F-588B196C7E70}" destId="{006FAD60-6B2F-4607-BE20-A5BF326C2492}" srcOrd="0" destOrd="0" presId="urn:microsoft.com/office/officeart/2005/8/layout/orgChart1"/>
    <dgm:cxn modelId="{FBC91F10-8089-4B62-B409-B08789E3E595}" type="presOf" srcId="{1E6C583E-192C-4710-91D0-D60F6496AB55}" destId="{30855B4B-1FDC-4FAD-B69F-1E4313385ABA}" srcOrd="1" destOrd="0" presId="urn:microsoft.com/office/officeart/2005/8/layout/orgChart1"/>
    <dgm:cxn modelId="{108E3566-60DF-4882-9034-B03AE11E2FE6}" type="presOf" srcId="{31ADA1A2-FF81-4AD3-89A2-4640B96C2CF1}" destId="{2DC16FAA-52C4-489F-88F4-BD862031808E}" srcOrd="0" destOrd="0" presId="urn:microsoft.com/office/officeart/2005/8/layout/orgChart1"/>
    <dgm:cxn modelId="{90A8AB5F-89DD-4972-AC55-AE2BE15B454F}" srcId="{481D6FCA-6673-4606-A6FE-D965FEB89C0F}" destId="{A0B16E09-7DBE-4117-8A38-4F46ECF91C2B}" srcOrd="0" destOrd="0" parTransId="{4E31FC08-3C29-45B7-8F87-73176BBE628B}" sibTransId="{B8EBB7C2-01EC-405B-9F02-5E45E684D5FE}"/>
    <dgm:cxn modelId="{E72B95D3-E353-4E3F-A05F-A2CB7CEE750C}" srcId="{31ADA1A2-FF81-4AD3-89A2-4640B96C2CF1}" destId="{7450DFF5-ABA6-4814-85E8-3960194F2129}" srcOrd="1" destOrd="0" parTransId="{031173D9-9DC3-469E-B4D1-990301978A80}" sibTransId="{1B778D41-722C-4A04-85EF-7458DAB5EFAB}"/>
    <dgm:cxn modelId="{11A72ED5-49E0-4D73-AE46-81DAD32A4AAE}" type="presOf" srcId="{A5DBA3D3-A44A-4811-975F-588B196C7E70}" destId="{ABB98EA6-86FC-4637-8521-60CC57B5691D}" srcOrd="1" destOrd="0" presId="urn:microsoft.com/office/officeart/2005/8/layout/orgChart1"/>
    <dgm:cxn modelId="{4D310658-13F9-4655-B280-26CC75AE0EEF}" type="presOf" srcId="{A0B16E09-7DBE-4117-8A38-4F46ECF91C2B}" destId="{997B70B0-75E7-4FBD-8EDB-D0FB64860CB0}" srcOrd="1" destOrd="0" presId="urn:microsoft.com/office/officeart/2005/8/layout/orgChart1"/>
    <dgm:cxn modelId="{AD697B2E-16F5-4A4A-9B02-B5B028746811}" srcId="{31ADA1A2-FF81-4AD3-89A2-4640B96C2CF1}" destId="{481D6FCA-6673-4606-A6FE-D965FEB89C0F}" srcOrd="0" destOrd="0" parTransId="{1749BF01-FF26-498F-B570-328C1A3F2C2A}" sibTransId="{7B1FF2D1-5B7F-40F6-B024-19601529C72F}"/>
    <dgm:cxn modelId="{A54A86CB-D038-486D-9D3D-EDE79CA47DC5}" type="presOf" srcId="{F3ECA3F2-AC11-412F-8C70-C2D3839E6F2C}" destId="{DD89D032-6A64-42F7-99B4-0B2E053CA1A9}" srcOrd="0" destOrd="0" presId="urn:microsoft.com/office/officeart/2005/8/layout/orgChart1"/>
    <dgm:cxn modelId="{8E1562E8-AEF4-4558-A3EC-779C4042FF02}" type="presParOf" srcId="{2DC16FAA-52C4-489F-88F4-BD862031808E}" destId="{BA855CE8-A604-4C7C-9112-A9E6D6B74C7E}" srcOrd="0" destOrd="0" presId="urn:microsoft.com/office/officeart/2005/8/layout/orgChart1"/>
    <dgm:cxn modelId="{3FACB2A3-EAFA-4FE7-B46F-90EF288E39CA}" type="presParOf" srcId="{BA855CE8-A604-4C7C-9112-A9E6D6B74C7E}" destId="{B34FDE4A-00A0-4446-B07E-89678A68148F}" srcOrd="0" destOrd="0" presId="urn:microsoft.com/office/officeart/2005/8/layout/orgChart1"/>
    <dgm:cxn modelId="{F98EE197-E5E3-4354-AA9B-71ED3AA6B095}" type="presParOf" srcId="{B34FDE4A-00A0-4446-B07E-89678A68148F}" destId="{E1143AC0-0726-4B32-B6E7-A40CBCA7420E}" srcOrd="0" destOrd="0" presId="urn:microsoft.com/office/officeart/2005/8/layout/orgChart1"/>
    <dgm:cxn modelId="{F3AF62EA-1790-48AA-989F-E2D1455951E1}" type="presParOf" srcId="{B34FDE4A-00A0-4446-B07E-89678A68148F}" destId="{BBA3084B-33DD-416E-BA71-3DA85C03A7F2}" srcOrd="1" destOrd="0" presId="urn:microsoft.com/office/officeart/2005/8/layout/orgChart1"/>
    <dgm:cxn modelId="{422BB4C5-7348-4025-BC68-9A7FCF427197}" type="presParOf" srcId="{BA855CE8-A604-4C7C-9112-A9E6D6B74C7E}" destId="{EAA2E881-C2E4-4764-93B3-0EC594828DC7}" srcOrd="1" destOrd="0" presId="urn:microsoft.com/office/officeart/2005/8/layout/orgChart1"/>
    <dgm:cxn modelId="{FFFF7B7F-2FBD-4560-B6A9-A34D3782F421}" type="presParOf" srcId="{EAA2E881-C2E4-4764-93B3-0EC594828DC7}" destId="{EE5A6B02-EEF9-4D7A-9D2B-576314A4BBE6}" srcOrd="0" destOrd="0" presId="urn:microsoft.com/office/officeart/2005/8/layout/orgChart1"/>
    <dgm:cxn modelId="{7A4C9683-0CED-4794-A604-6995865E2FB8}" type="presParOf" srcId="{EAA2E881-C2E4-4764-93B3-0EC594828DC7}" destId="{42064D32-C298-4F4F-81DA-A4E9EBDDDC02}" srcOrd="1" destOrd="0" presId="urn:microsoft.com/office/officeart/2005/8/layout/orgChart1"/>
    <dgm:cxn modelId="{D972EF5C-9DA0-46F9-9E8B-96F1F02448B7}" type="presParOf" srcId="{42064D32-C298-4F4F-81DA-A4E9EBDDDC02}" destId="{8843ADA7-13C2-46E2-9C34-464D12E65918}" srcOrd="0" destOrd="0" presId="urn:microsoft.com/office/officeart/2005/8/layout/orgChart1"/>
    <dgm:cxn modelId="{B0EF6528-CCFD-40DE-BDF4-8286AB39BCBF}" type="presParOf" srcId="{8843ADA7-13C2-46E2-9C34-464D12E65918}" destId="{7C87F760-2244-463F-8C92-ABEFE2F7A555}" srcOrd="0" destOrd="0" presId="urn:microsoft.com/office/officeart/2005/8/layout/orgChart1"/>
    <dgm:cxn modelId="{835012CE-6CA7-4D5A-B429-404159527988}" type="presParOf" srcId="{8843ADA7-13C2-46E2-9C34-464D12E65918}" destId="{997B70B0-75E7-4FBD-8EDB-D0FB64860CB0}" srcOrd="1" destOrd="0" presId="urn:microsoft.com/office/officeart/2005/8/layout/orgChart1"/>
    <dgm:cxn modelId="{91DD670A-16EF-4F06-A961-DF10F28A6131}" type="presParOf" srcId="{42064D32-C298-4F4F-81DA-A4E9EBDDDC02}" destId="{908C3F27-D0A0-42AE-8B7F-42A5BEAA8AD6}" srcOrd="1" destOrd="0" presId="urn:microsoft.com/office/officeart/2005/8/layout/orgChart1"/>
    <dgm:cxn modelId="{DD5745E8-6A76-496D-845C-C7F443204C80}" type="presParOf" srcId="{42064D32-C298-4F4F-81DA-A4E9EBDDDC02}" destId="{8F695EF0-C88B-4E8B-A1CF-65D038E88717}" srcOrd="2" destOrd="0" presId="urn:microsoft.com/office/officeart/2005/8/layout/orgChart1"/>
    <dgm:cxn modelId="{CB8FE380-6AD2-4929-9960-CDE87D2C7954}" type="presParOf" srcId="{EAA2E881-C2E4-4764-93B3-0EC594828DC7}" destId="{DD89D032-6A64-42F7-99B4-0B2E053CA1A9}" srcOrd="2" destOrd="0" presId="urn:microsoft.com/office/officeart/2005/8/layout/orgChart1"/>
    <dgm:cxn modelId="{3EF6E552-216C-4599-86AC-4E58428CCB8A}" type="presParOf" srcId="{EAA2E881-C2E4-4764-93B3-0EC594828DC7}" destId="{4C6D441B-1901-4501-ACCA-7E28F6FC96FB}" srcOrd="3" destOrd="0" presId="urn:microsoft.com/office/officeart/2005/8/layout/orgChart1"/>
    <dgm:cxn modelId="{1D40B99A-1EE6-4208-B1CD-58CBBC40C6C1}" type="presParOf" srcId="{4C6D441B-1901-4501-ACCA-7E28F6FC96FB}" destId="{B959EB6A-4AE2-4F84-ADA0-8FF5DDBFE67E}" srcOrd="0" destOrd="0" presId="urn:microsoft.com/office/officeart/2005/8/layout/orgChart1"/>
    <dgm:cxn modelId="{6171A7BA-AA98-4819-80D0-4916DDFC318C}" type="presParOf" srcId="{B959EB6A-4AE2-4F84-ADA0-8FF5DDBFE67E}" destId="{9E039769-BFFD-41E8-A59C-852EC9D4D40A}" srcOrd="0" destOrd="0" presId="urn:microsoft.com/office/officeart/2005/8/layout/orgChart1"/>
    <dgm:cxn modelId="{679FFE58-B22A-410B-8B3D-681BE55052C2}" type="presParOf" srcId="{B959EB6A-4AE2-4F84-ADA0-8FF5DDBFE67E}" destId="{30855B4B-1FDC-4FAD-B69F-1E4313385ABA}" srcOrd="1" destOrd="0" presId="urn:microsoft.com/office/officeart/2005/8/layout/orgChart1"/>
    <dgm:cxn modelId="{4ACEA174-62FD-4862-AE95-2C7AC2189634}" type="presParOf" srcId="{4C6D441B-1901-4501-ACCA-7E28F6FC96FB}" destId="{A51F3575-0790-4D5B-9D22-7A76A2D202F9}" srcOrd="1" destOrd="0" presId="urn:microsoft.com/office/officeart/2005/8/layout/orgChart1"/>
    <dgm:cxn modelId="{4F8476AB-90D4-4A06-8760-5C058032999A}" type="presParOf" srcId="{4C6D441B-1901-4501-ACCA-7E28F6FC96FB}" destId="{B83105B7-0039-48A2-8FB9-FAC1196E8E12}" srcOrd="2" destOrd="0" presId="urn:microsoft.com/office/officeart/2005/8/layout/orgChart1"/>
    <dgm:cxn modelId="{73FC2AD0-BE36-40A1-81FE-B02815021988}" type="presParOf" srcId="{EAA2E881-C2E4-4764-93B3-0EC594828DC7}" destId="{651A2A58-A03F-4622-B054-1FDA82B2ABA3}" srcOrd="4" destOrd="0" presId="urn:microsoft.com/office/officeart/2005/8/layout/orgChart1"/>
    <dgm:cxn modelId="{06C88AEB-219A-4B15-BE80-444F8C6CD08D}" type="presParOf" srcId="{EAA2E881-C2E4-4764-93B3-0EC594828DC7}" destId="{73E167A9-A711-4893-9182-5EA703F59704}" srcOrd="5" destOrd="0" presId="urn:microsoft.com/office/officeart/2005/8/layout/orgChart1"/>
    <dgm:cxn modelId="{C11DC091-00A2-4EB5-B3EB-4FA3A31E9AAB}" type="presParOf" srcId="{73E167A9-A711-4893-9182-5EA703F59704}" destId="{3F6FDED4-FA63-4CE9-ABD0-B44D177091CD}" srcOrd="0" destOrd="0" presId="urn:microsoft.com/office/officeart/2005/8/layout/orgChart1"/>
    <dgm:cxn modelId="{DB05EA86-2E2E-4523-AE0B-27A01314A34D}" type="presParOf" srcId="{3F6FDED4-FA63-4CE9-ABD0-B44D177091CD}" destId="{006FAD60-6B2F-4607-BE20-A5BF326C2492}" srcOrd="0" destOrd="0" presId="urn:microsoft.com/office/officeart/2005/8/layout/orgChart1"/>
    <dgm:cxn modelId="{7029F28F-90E1-4B04-A8B3-30FDBFCD9DAF}" type="presParOf" srcId="{3F6FDED4-FA63-4CE9-ABD0-B44D177091CD}" destId="{ABB98EA6-86FC-4637-8521-60CC57B5691D}" srcOrd="1" destOrd="0" presId="urn:microsoft.com/office/officeart/2005/8/layout/orgChart1"/>
    <dgm:cxn modelId="{D61B4511-9AE8-46E5-A409-FD090061D184}" type="presParOf" srcId="{73E167A9-A711-4893-9182-5EA703F59704}" destId="{3DECCFDC-FD8F-475A-8F45-E53636043C74}" srcOrd="1" destOrd="0" presId="urn:microsoft.com/office/officeart/2005/8/layout/orgChart1"/>
    <dgm:cxn modelId="{139BBA69-A1E6-4C44-AFED-1AFB7E55DB82}" type="presParOf" srcId="{73E167A9-A711-4893-9182-5EA703F59704}" destId="{AD07E1D2-5D85-4534-9960-626E1399BDD6}" srcOrd="2" destOrd="0" presId="urn:microsoft.com/office/officeart/2005/8/layout/orgChart1"/>
    <dgm:cxn modelId="{589F225A-B4F6-4EE4-A7FB-5CBBAB79986B}" type="presParOf" srcId="{BA855CE8-A604-4C7C-9112-A9E6D6B74C7E}" destId="{87E1C8E4-4617-4D0B-AC6F-B0F28C204737}" srcOrd="2" destOrd="0" presId="urn:microsoft.com/office/officeart/2005/8/layout/orgChart1"/>
    <dgm:cxn modelId="{73C1B265-88C2-4717-B368-B8A30608B4FD}" type="presParOf" srcId="{2DC16FAA-52C4-489F-88F4-BD862031808E}" destId="{20189AED-7CE5-45B3-AC61-558D26E8C5B3}" srcOrd="1" destOrd="0" presId="urn:microsoft.com/office/officeart/2005/8/layout/orgChart1"/>
    <dgm:cxn modelId="{5C2FC01F-D491-409F-9247-4E62647B092A}" type="presParOf" srcId="{20189AED-7CE5-45B3-AC61-558D26E8C5B3}" destId="{6D20D335-955D-44BD-BCBD-E42AFBE72D02}" srcOrd="0" destOrd="0" presId="urn:microsoft.com/office/officeart/2005/8/layout/orgChart1"/>
    <dgm:cxn modelId="{9C613045-8816-4CF1-AD4A-0847C7DC2C5E}" type="presParOf" srcId="{6D20D335-955D-44BD-BCBD-E42AFBE72D02}" destId="{70EAC79F-D52D-4487-B5AD-3F84B5BF4DBF}" srcOrd="0" destOrd="0" presId="urn:microsoft.com/office/officeart/2005/8/layout/orgChart1"/>
    <dgm:cxn modelId="{57BF44A5-7145-4878-83E7-56B0F71C611B}" type="presParOf" srcId="{6D20D335-955D-44BD-BCBD-E42AFBE72D02}" destId="{180088D5-DECD-450F-9743-B22D46A9891A}" srcOrd="1" destOrd="0" presId="urn:microsoft.com/office/officeart/2005/8/layout/orgChart1"/>
    <dgm:cxn modelId="{6F861720-A4E5-47FE-9240-CADAB08D52D2}" type="presParOf" srcId="{20189AED-7CE5-45B3-AC61-558D26E8C5B3}" destId="{FD154C2E-AB4A-4041-A989-9AC5D7670463}" srcOrd="1" destOrd="0" presId="urn:microsoft.com/office/officeart/2005/8/layout/orgChart1"/>
    <dgm:cxn modelId="{FFE2F604-2AD9-4D5B-9CFA-A381DF6DA64C}" type="presParOf" srcId="{20189AED-7CE5-45B3-AC61-558D26E8C5B3}" destId="{44A0964D-F75C-40AD-BAB3-62B83DEC07F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4D6ABE-37C8-44AE-A5C7-57D99A6C8517}" type="doc">
      <dgm:prSet loTypeId="urn:microsoft.com/office/officeart/2005/8/layout/funne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C52D2E-76CF-4ED8-BA0E-4ED2847F7557}">
      <dgm:prSet phldrT="[Текст]" custT="1"/>
      <dgm:spPr/>
      <dgm:t>
        <a:bodyPr/>
        <a:lstStyle/>
        <a:p>
          <a:r>
            <a:rPr lang="ru-RU" sz="1500" b="1" dirty="0" smtClean="0"/>
            <a:t>Дополнительные</a:t>
          </a:r>
          <a:r>
            <a:rPr lang="ru-RU" sz="1400" b="1" dirty="0" smtClean="0"/>
            <a:t> предпрофессиональные </a:t>
          </a:r>
          <a:r>
            <a:rPr lang="ru-RU" sz="1500" b="1" dirty="0" smtClean="0"/>
            <a:t>программы</a:t>
          </a:r>
          <a:endParaRPr lang="ru-RU" sz="1500" b="1" dirty="0"/>
        </a:p>
      </dgm:t>
    </dgm:pt>
    <dgm:pt modelId="{2F7C20FC-1C61-4691-A516-2841A6BBEA73}" type="parTrans" cxnId="{FC6CFDB8-5D34-4378-A9C6-EA20937D3D98}">
      <dgm:prSet/>
      <dgm:spPr/>
      <dgm:t>
        <a:bodyPr/>
        <a:lstStyle/>
        <a:p>
          <a:endParaRPr lang="ru-RU"/>
        </a:p>
      </dgm:t>
    </dgm:pt>
    <dgm:pt modelId="{5337A0A4-B69F-4DA6-B078-F3335E116EFC}" type="sibTrans" cxnId="{FC6CFDB8-5D34-4378-A9C6-EA20937D3D98}">
      <dgm:prSet/>
      <dgm:spPr/>
      <dgm:t>
        <a:bodyPr/>
        <a:lstStyle/>
        <a:p>
          <a:endParaRPr lang="ru-RU"/>
        </a:p>
      </dgm:t>
    </dgm:pt>
    <dgm:pt modelId="{19777667-75D2-4300-BD81-FB49C6EE98AD}">
      <dgm:prSet phldrT="[Текст]" custT="1"/>
      <dgm:spPr/>
      <dgm:t>
        <a:bodyPr/>
        <a:lstStyle/>
        <a:p>
          <a:r>
            <a:rPr lang="ru-RU" sz="1500" b="1" dirty="0" smtClean="0"/>
            <a:t>Дополнительные общеразвивающие программы</a:t>
          </a:r>
          <a:endParaRPr lang="ru-RU" sz="1500" b="1" dirty="0"/>
        </a:p>
      </dgm:t>
    </dgm:pt>
    <dgm:pt modelId="{E49BB2C8-E6D7-404A-B445-A2F39AF3A8FD}" type="parTrans" cxnId="{F8F18ECD-57DB-4EAE-A8E7-011E6040926B}">
      <dgm:prSet/>
      <dgm:spPr/>
      <dgm:t>
        <a:bodyPr/>
        <a:lstStyle/>
        <a:p>
          <a:endParaRPr lang="ru-RU"/>
        </a:p>
      </dgm:t>
    </dgm:pt>
    <dgm:pt modelId="{B4008064-5722-42AE-AC2D-A0127F1372A7}" type="sibTrans" cxnId="{F8F18ECD-57DB-4EAE-A8E7-011E6040926B}">
      <dgm:prSet/>
      <dgm:spPr/>
      <dgm:t>
        <a:bodyPr/>
        <a:lstStyle/>
        <a:p>
          <a:endParaRPr lang="ru-RU"/>
        </a:p>
      </dgm:t>
    </dgm:pt>
    <dgm:pt modelId="{1C6B9103-C408-4F12-A9F6-0A14EAA6CE5B}">
      <dgm:prSet phldrT="[Текст]"/>
      <dgm:spPr/>
      <dgm:t>
        <a:bodyPr/>
        <a:lstStyle/>
        <a:p>
          <a:r>
            <a:rPr lang="ru-RU" dirty="0" smtClean="0"/>
            <a:t>Программы спортивной подготовки</a:t>
          </a:r>
          <a:endParaRPr lang="ru-RU" dirty="0"/>
        </a:p>
      </dgm:t>
    </dgm:pt>
    <dgm:pt modelId="{996E5242-A291-4895-9C90-DFAA25051A2B}" type="parTrans" cxnId="{5E318617-2C79-412E-A7F2-94E9D8B0696D}">
      <dgm:prSet/>
      <dgm:spPr/>
      <dgm:t>
        <a:bodyPr/>
        <a:lstStyle/>
        <a:p>
          <a:endParaRPr lang="ru-RU"/>
        </a:p>
      </dgm:t>
    </dgm:pt>
    <dgm:pt modelId="{89F17DEC-0463-4639-9E02-991766F6069F}" type="sibTrans" cxnId="{5E318617-2C79-412E-A7F2-94E9D8B0696D}">
      <dgm:prSet/>
      <dgm:spPr/>
      <dgm:t>
        <a:bodyPr/>
        <a:lstStyle/>
        <a:p>
          <a:endParaRPr lang="ru-RU"/>
        </a:p>
      </dgm:t>
    </dgm:pt>
    <dgm:pt modelId="{34DD5168-6C58-4AE3-8DCA-8CB2FAEFE4FF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Персонифицированный учет</a:t>
          </a:r>
          <a:endParaRPr lang="ru-RU" b="1" dirty="0">
            <a:solidFill>
              <a:srgbClr val="C00000"/>
            </a:solidFill>
          </a:endParaRPr>
        </a:p>
      </dgm:t>
    </dgm:pt>
    <dgm:pt modelId="{FCA1321C-3F7B-40CD-AE84-318F2EDE52C7}" type="parTrans" cxnId="{DD9FF0A5-3D86-4C99-A7EC-221239437CFC}">
      <dgm:prSet/>
      <dgm:spPr/>
      <dgm:t>
        <a:bodyPr/>
        <a:lstStyle/>
        <a:p>
          <a:endParaRPr lang="ru-RU"/>
        </a:p>
      </dgm:t>
    </dgm:pt>
    <dgm:pt modelId="{919E5741-68F3-4212-A613-96B3C0597623}" type="sibTrans" cxnId="{DD9FF0A5-3D86-4C99-A7EC-221239437CFC}">
      <dgm:prSet/>
      <dgm:spPr/>
      <dgm:t>
        <a:bodyPr/>
        <a:lstStyle/>
        <a:p>
          <a:endParaRPr lang="ru-RU"/>
        </a:p>
      </dgm:t>
    </dgm:pt>
    <dgm:pt modelId="{756FB99F-50B1-4C68-9E58-CCFF3FEB7BD5}" type="pres">
      <dgm:prSet presAssocID="{564D6ABE-37C8-44AE-A5C7-57D99A6C851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DEE214-E1FF-462C-9AF4-65ED90A4E2A3}" type="pres">
      <dgm:prSet presAssocID="{564D6ABE-37C8-44AE-A5C7-57D99A6C8517}" presName="ellipse" presStyleLbl="trBgShp" presStyleIdx="0" presStyleCnt="1"/>
      <dgm:spPr/>
    </dgm:pt>
    <dgm:pt modelId="{A2C80291-3C62-4B14-BDF2-86FC34A9C49C}" type="pres">
      <dgm:prSet presAssocID="{564D6ABE-37C8-44AE-A5C7-57D99A6C8517}" presName="arrow1" presStyleLbl="fgShp" presStyleIdx="0" presStyleCnt="1" custLinFactNeighborX="427" custLinFactNeighborY="37989"/>
      <dgm:spPr>
        <a:solidFill>
          <a:schemeClr val="accent1">
            <a:lumMod val="75000"/>
          </a:schemeClr>
        </a:solidFill>
      </dgm:spPr>
    </dgm:pt>
    <dgm:pt modelId="{66D0DB74-08A8-4DF8-8BA2-719811D9D4AE}" type="pres">
      <dgm:prSet presAssocID="{564D6ABE-37C8-44AE-A5C7-57D99A6C8517}" presName="rectangle" presStyleLbl="revTx" presStyleIdx="0" presStyleCnt="1" custScaleX="131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59597-CBB1-42E7-9507-E1594FDAE3F6}" type="pres">
      <dgm:prSet presAssocID="{19777667-75D2-4300-BD81-FB49C6EE98A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F31F9-AC14-4889-81AE-9C3A8986E107}" type="pres">
      <dgm:prSet presAssocID="{1C6B9103-C408-4F12-A9F6-0A14EAA6CE5B}" presName="item2" presStyleLbl="node1" presStyleIdx="1" presStyleCnt="3" custScaleX="130662" custScaleY="137264" custLinFactNeighborX="-6330" custLinFactNeighborY="-14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25534-03B7-4E80-9ABB-41768CE57B71}" type="pres">
      <dgm:prSet presAssocID="{34DD5168-6C58-4AE3-8DCA-8CB2FAEFE4FF}" presName="item3" presStyleLbl="node1" presStyleIdx="2" presStyleCnt="3" custScaleX="121405" custScaleY="129000" custLinFactNeighborX="27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90F22-419E-479B-A0D6-3FCC419E2521}" type="pres">
      <dgm:prSet presAssocID="{564D6ABE-37C8-44AE-A5C7-57D99A6C8517}" presName="funnel" presStyleLbl="trAlignAcc1" presStyleIdx="0" presStyleCnt="1" custScaleY="108356"/>
      <dgm:spPr/>
    </dgm:pt>
  </dgm:ptLst>
  <dgm:cxnLst>
    <dgm:cxn modelId="{5E8171C5-BB7A-44BE-A26B-8078D512EBD1}" type="presOf" srcId="{564D6ABE-37C8-44AE-A5C7-57D99A6C8517}" destId="{756FB99F-50B1-4C68-9E58-CCFF3FEB7BD5}" srcOrd="0" destOrd="0" presId="urn:microsoft.com/office/officeart/2005/8/layout/funnel1"/>
    <dgm:cxn modelId="{F8F18ECD-57DB-4EAE-A8E7-011E6040926B}" srcId="{564D6ABE-37C8-44AE-A5C7-57D99A6C8517}" destId="{19777667-75D2-4300-BD81-FB49C6EE98AD}" srcOrd="1" destOrd="0" parTransId="{E49BB2C8-E6D7-404A-B445-A2F39AF3A8FD}" sibTransId="{B4008064-5722-42AE-AC2D-A0127F1372A7}"/>
    <dgm:cxn modelId="{F47DE912-3384-44E9-801D-D71B87FA7D3B}" type="presOf" srcId="{19777667-75D2-4300-BD81-FB49C6EE98AD}" destId="{59DF31F9-AC14-4889-81AE-9C3A8986E107}" srcOrd="0" destOrd="0" presId="urn:microsoft.com/office/officeart/2005/8/layout/funnel1"/>
    <dgm:cxn modelId="{A40BD83F-E3FA-4B82-9908-2DD48AE0DD1F}" type="presOf" srcId="{34DD5168-6C58-4AE3-8DCA-8CB2FAEFE4FF}" destId="{66D0DB74-08A8-4DF8-8BA2-719811D9D4AE}" srcOrd="0" destOrd="0" presId="urn:microsoft.com/office/officeart/2005/8/layout/funnel1"/>
    <dgm:cxn modelId="{DFEAC65B-E62B-40E4-B538-2F1E3AB9D937}" type="presOf" srcId="{1C6B9103-C408-4F12-A9F6-0A14EAA6CE5B}" destId="{E7359597-CBB1-42E7-9507-E1594FDAE3F6}" srcOrd="0" destOrd="0" presId="urn:microsoft.com/office/officeart/2005/8/layout/funnel1"/>
    <dgm:cxn modelId="{FC6CFDB8-5D34-4378-A9C6-EA20937D3D98}" srcId="{564D6ABE-37C8-44AE-A5C7-57D99A6C8517}" destId="{6CC52D2E-76CF-4ED8-BA0E-4ED2847F7557}" srcOrd="0" destOrd="0" parTransId="{2F7C20FC-1C61-4691-A516-2841A6BBEA73}" sibTransId="{5337A0A4-B69F-4DA6-B078-F3335E116EFC}"/>
    <dgm:cxn modelId="{5E318617-2C79-412E-A7F2-94E9D8B0696D}" srcId="{564D6ABE-37C8-44AE-A5C7-57D99A6C8517}" destId="{1C6B9103-C408-4F12-A9F6-0A14EAA6CE5B}" srcOrd="2" destOrd="0" parTransId="{996E5242-A291-4895-9C90-DFAA25051A2B}" sibTransId="{89F17DEC-0463-4639-9E02-991766F6069F}"/>
    <dgm:cxn modelId="{DD9FF0A5-3D86-4C99-A7EC-221239437CFC}" srcId="{564D6ABE-37C8-44AE-A5C7-57D99A6C8517}" destId="{34DD5168-6C58-4AE3-8DCA-8CB2FAEFE4FF}" srcOrd="3" destOrd="0" parTransId="{FCA1321C-3F7B-40CD-AE84-318F2EDE52C7}" sibTransId="{919E5741-68F3-4212-A613-96B3C0597623}"/>
    <dgm:cxn modelId="{4F67078B-60E5-423D-95AD-366844711F26}" type="presOf" srcId="{6CC52D2E-76CF-4ED8-BA0E-4ED2847F7557}" destId="{B2525534-03B7-4E80-9ABB-41768CE57B71}" srcOrd="0" destOrd="0" presId="urn:microsoft.com/office/officeart/2005/8/layout/funnel1"/>
    <dgm:cxn modelId="{2CBFFF56-DD7C-43F9-99C3-C643D482F845}" type="presParOf" srcId="{756FB99F-50B1-4C68-9E58-CCFF3FEB7BD5}" destId="{23DEE214-E1FF-462C-9AF4-65ED90A4E2A3}" srcOrd="0" destOrd="0" presId="urn:microsoft.com/office/officeart/2005/8/layout/funnel1"/>
    <dgm:cxn modelId="{0C227926-1610-4772-8502-84EB19E08396}" type="presParOf" srcId="{756FB99F-50B1-4C68-9E58-CCFF3FEB7BD5}" destId="{A2C80291-3C62-4B14-BDF2-86FC34A9C49C}" srcOrd="1" destOrd="0" presId="urn:microsoft.com/office/officeart/2005/8/layout/funnel1"/>
    <dgm:cxn modelId="{B33C107A-84C0-4338-ABEE-BEFD8A6B9D80}" type="presParOf" srcId="{756FB99F-50B1-4C68-9E58-CCFF3FEB7BD5}" destId="{66D0DB74-08A8-4DF8-8BA2-719811D9D4AE}" srcOrd="2" destOrd="0" presId="urn:microsoft.com/office/officeart/2005/8/layout/funnel1"/>
    <dgm:cxn modelId="{223C8A77-D7F5-4824-85F2-19FC8E069CE9}" type="presParOf" srcId="{756FB99F-50B1-4C68-9E58-CCFF3FEB7BD5}" destId="{E7359597-CBB1-42E7-9507-E1594FDAE3F6}" srcOrd="3" destOrd="0" presId="urn:microsoft.com/office/officeart/2005/8/layout/funnel1"/>
    <dgm:cxn modelId="{EECD400D-F33F-4F65-B2E5-8652FDE81D47}" type="presParOf" srcId="{756FB99F-50B1-4C68-9E58-CCFF3FEB7BD5}" destId="{59DF31F9-AC14-4889-81AE-9C3A8986E107}" srcOrd="4" destOrd="0" presId="urn:microsoft.com/office/officeart/2005/8/layout/funnel1"/>
    <dgm:cxn modelId="{F4A03C1E-D790-482A-8BA8-0C177E8815B8}" type="presParOf" srcId="{756FB99F-50B1-4C68-9E58-CCFF3FEB7BD5}" destId="{B2525534-03B7-4E80-9ABB-41768CE57B71}" srcOrd="5" destOrd="0" presId="urn:microsoft.com/office/officeart/2005/8/layout/funnel1"/>
    <dgm:cxn modelId="{A8FF7618-899D-4874-9BAB-489273434CDC}" type="presParOf" srcId="{756FB99F-50B1-4C68-9E58-CCFF3FEB7BD5}" destId="{2BE90F22-419E-479B-A0D6-3FCC419E252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ED86D7-EF5A-4A89-BA44-818D8120DCCA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C7EDF43-B74B-4D8D-9D7B-13EF7CC034F6}">
      <dgm:prSet phldrT="[Текст]"/>
      <dgm:spPr/>
      <dgm:t>
        <a:bodyPr/>
        <a:lstStyle/>
        <a:p>
          <a:r>
            <a:rPr lang="ru-RU" dirty="0" smtClean="0"/>
            <a:t>Поставщики образовательных услуг</a:t>
          </a:r>
          <a:endParaRPr lang="ru-RU" dirty="0"/>
        </a:p>
      </dgm:t>
    </dgm:pt>
    <dgm:pt modelId="{2C6C2AB7-8198-4B92-86C8-A5D3040C5DB7}" type="parTrans" cxnId="{34092031-8C4B-40D4-837D-CA74776C5E73}">
      <dgm:prSet/>
      <dgm:spPr/>
      <dgm:t>
        <a:bodyPr/>
        <a:lstStyle/>
        <a:p>
          <a:endParaRPr lang="ru-RU"/>
        </a:p>
      </dgm:t>
    </dgm:pt>
    <dgm:pt modelId="{84BEFE9D-EBAA-4FAC-8395-B3F3F5BD2C2A}" type="sibTrans" cxnId="{34092031-8C4B-40D4-837D-CA74776C5E73}">
      <dgm:prSet/>
      <dgm:spPr/>
      <dgm:t>
        <a:bodyPr/>
        <a:lstStyle/>
        <a:p>
          <a:endParaRPr lang="ru-RU"/>
        </a:p>
      </dgm:t>
    </dgm:pt>
    <dgm:pt modelId="{64F057D9-7BB5-44D0-BB1C-90B4FA899B2E}">
      <dgm:prSet phldrT="[Текст]"/>
      <dgm:spPr/>
      <dgm:t>
        <a:bodyPr/>
        <a:lstStyle/>
        <a:p>
          <a:r>
            <a:rPr lang="ru-RU" dirty="0" smtClean="0"/>
            <a:t>Образовательные программы, реализуемые в рамках муниципального задания</a:t>
          </a:r>
          <a:endParaRPr lang="ru-RU" dirty="0"/>
        </a:p>
      </dgm:t>
    </dgm:pt>
    <dgm:pt modelId="{446ED335-495B-4D62-9175-BAAD0BA2BA9D}" type="parTrans" cxnId="{3AC5B3D4-7A89-4243-8B57-183E5E845B85}">
      <dgm:prSet/>
      <dgm:spPr/>
      <dgm:t>
        <a:bodyPr/>
        <a:lstStyle/>
        <a:p>
          <a:endParaRPr lang="ru-RU"/>
        </a:p>
      </dgm:t>
    </dgm:pt>
    <dgm:pt modelId="{5DCE4281-4AF5-4185-AC1B-E9544547FF8D}" type="sibTrans" cxnId="{3AC5B3D4-7A89-4243-8B57-183E5E845B85}">
      <dgm:prSet/>
      <dgm:spPr/>
      <dgm:t>
        <a:bodyPr/>
        <a:lstStyle/>
        <a:p>
          <a:endParaRPr lang="ru-RU"/>
        </a:p>
      </dgm:t>
    </dgm:pt>
    <dgm:pt modelId="{DC0B4E50-6886-4878-B6CE-6762A0F1803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Сертифицированные программы, реализуемые в системе ПФДО</a:t>
          </a:r>
          <a:endParaRPr lang="ru-RU" dirty="0">
            <a:solidFill>
              <a:schemeClr val="tx1"/>
            </a:solidFill>
          </a:endParaRPr>
        </a:p>
      </dgm:t>
    </dgm:pt>
    <dgm:pt modelId="{646D80FA-5451-4EFC-B9C3-D08403BA2FEE}" type="parTrans" cxnId="{24A2246F-1D98-481E-8747-FDF317F4F2EE}">
      <dgm:prSet/>
      <dgm:spPr/>
      <dgm:t>
        <a:bodyPr/>
        <a:lstStyle/>
        <a:p>
          <a:endParaRPr lang="ru-RU"/>
        </a:p>
      </dgm:t>
    </dgm:pt>
    <dgm:pt modelId="{350B0F66-71E9-4399-8310-DA99814B2BBD}" type="sibTrans" cxnId="{24A2246F-1D98-481E-8747-FDF317F4F2EE}">
      <dgm:prSet/>
      <dgm:spPr/>
      <dgm:t>
        <a:bodyPr/>
        <a:lstStyle/>
        <a:p>
          <a:endParaRPr lang="ru-RU"/>
        </a:p>
      </dgm:t>
    </dgm:pt>
    <dgm:pt modelId="{CC760147-EC5A-48D8-83CE-BCECC8A2F415}">
      <dgm:prSet phldrT="[Текст]"/>
      <dgm:spPr/>
      <dgm:t>
        <a:bodyPr/>
        <a:lstStyle/>
        <a:p>
          <a:r>
            <a:rPr lang="ru-RU" dirty="0" smtClean="0"/>
            <a:t>Сертификаты учета</a:t>
          </a:r>
          <a:endParaRPr lang="ru-RU" dirty="0"/>
        </a:p>
      </dgm:t>
    </dgm:pt>
    <dgm:pt modelId="{1AB73907-0FB3-47F7-856F-4AA999B079F3}" type="parTrans" cxnId="{664D7034-1A06-402A-A143-39D17E184C38}">
      <dgm:prSet/>
      <dgm:spPr/>
      <dgm:t>
        <a:bodyPr/>
        <a:lstStyle/>
        <a:p>
          <a:endParaRPr lang="ru-RU"/>
        </a:p>
      </dgm:t>
    </dgm:pt>
    <dgm:pt modelId="{33B9D9A4-DACF-4B82-9BFD-3688915841D4}" type="sibTrans" cxnId="{664D7034-1A06-402A-A143-39D17E184C38}">
      <dgm:prSet/>
      <dgm:spPr/>
      <dgm:t>
        <a:bodyPr/>
        <a:lstStyle/>
        <a:p>
          <a:endParaRPr lang="ru-RU"/>
        </a:p>
      </dgm:t>
    </dgm:pt>
    <dgm:pt modelId="{90977B2A-28EA-4CA5-A8D3-0D9EE47EFDE9}">
      <dgm:prSet phldrT="[Текст]"/>
      <dgm:spPr/>
      <dgm:t>
        <a:bodyPr/>
        <a:lstStyle/>
        <a:p>
          <a:r>
            <a:rPr lang="ru-RU" dirty="0" smtClean="0"/>
            <a:t>Сертификаты финансирования</a:t>
          </a:r>
          <a:endParaRPr lang="ru-RU" dirty="0"/>
        </a:p>
      </dgm:t>
    </dgm:pt>
    <dgm:pt modelId="{669BE558-F67E-44A9-9389-980E066D2A9F}" type="parTrans" cxnId="{974DDEAB-ABF5-41AE-AAAD-8CC7F6994A83}">
      <dgm:prSet/>
      <dgm:spPr/>
      <dgm:t>
        <a:bodyPr/>
        <a:lstStyle/>
        <a:p>
          <a:endParaRPr lang="ru-RU"/>
        </a:p>
      </dgm:t>
    </dgm:pt>
    <dgm:pt modelId="{05BAEBF4-5EF7-43AD-9E0C-878CF603E142}" type="sibTrans" cxnId="{974DDEAB-ABF5-41AE-AAAD-8CC7F6994A83}">
      <dgm:prSet/>
      <dgm:spPr/>
      <dgm:t>
        <a:bodyPr/>
        <a:lstStyle/>
        <a:p>
          <a:endParaRPr lang="ru-RU"/>
        </a:p>
      </dgm:t>
    </dgm:pt>
    <dgm:pt modelId="{C13C13A3-2D7D-4E3B-A78C-3F50971F7F59}">
      <dgm:prSet phldrT="[Текст]"/>
      <dgm:spPr/>
      <dgm:t>
        <a:bodyPr/>
        <a:lstStyle/>
        <a:p>
          <a:r>
            <a:rPr lang="ru-RU" dirty="0" smtClean="0"/>
            <a:t>Навигатор</a:t>
          </a:r>
          <a:endParaRPr lang="ru-RU" dirty="0"/>
        </a:p>
      </dgm:t>
    </dgm:pt>
    <dgm:pt modelId="{3C734712-9EC5-4D3E-8CEA-6CBA112ED26E}" type="sibTrans" cxnId="{6E62C1E2-EE2C-45C1-B87D-518A837D6BED}">
      <dgm:prSet/>
      <dgm:spPr/>
      <dgm:t>
        <a:bodyPr/>
        <a:lstStyle/>
        <a:p>
          <a:endParaRPr lang="ru-RU"/>
        </a:p>
      </dgm:t>
    </dgm:pt>
    <dgm:pt modelId="{D455AB64-A4C3-4D88-B1D6-5FA3268E180C}" type="parTrans" cxnId="{6E62C1E2-EE2C-45C1-B87D-518A837D6BED}">
      <dgm:prSet/>
      <dgm:spPr/>
      <dgm:t>
        <a:bodyPr/>
        <a:lstStyle/>
        <a:p>
          <a:endParaRPr lang="ru-RU"/>
        </a:p>
      </dgm:t>
    </dgm:pt>
    <dgm:pt modelId="{F9101147-2E72-4BF5-8A9D-EADE4C20477A}" type="pres">
      <dgm:prSet presAssocID="{8BED86D7-EF5A-4A89-BA44-818D8120DCC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9F1712-0ADD-43EA-991E-BF170157E631}" type="pres">
      <dgm:prSet presAssocID="{C13C13A3-2D7D-4E3B-A78C-3F50971F7F59}" presName="centerShape" presStyleLbl="node0" presStyleIdx="0" presStyleCnt="1"/>
      <dgm:spPr/>
      <dgm:t>
        <a:bodyPr/>
        <a:lstStyle/>
        <a:p>
          <a:endParaRPr lang="ru-RU"/>
        </a:p>
      </dgm:t>
    </dgm:pt>
    <dgm:pt modelId="{82BE0107-E987-48C6-BB41-FE06346E52BC}" type="pres">
      <dgm:prSet presAssocID="{2C6C2AB7-8198-4B92-86C8-A5D3040C5DB7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2D0DAFCC-C63D-44B0-9DEF-81FC2FC743AE}" type="pres">
      <dgm:prSet presAssocID="{8C7EDF43-B74B-4D8D-9D7B-13EF7CC034F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BF12E-BA82-4288-BA88-E921366074BB}" type="pres">
      <dgm:prSet presAssocID="{446ED335-495B-4D62-9175-BAAD0BA2BA9D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2032E382-58FB-439D-8D5A-AE226C36D657}" type="pres">
      <dgm:prSet presAssocID="{64F057D9-7BB5-44D0-BB1C-90B4FA899B2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3E77C-BCA1-4EDA-B687-6390D36664AE}" type="pres">
      <dgm:prSet presAssocID="{646D80FA-5451-4EFC-B9C3-D08403BA2FEE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16B35064-63D1-43FE-85DD-CCA29BE6BB2A}" type="pres">
      <dgm:prSet presAssocID="{DC0B4E50-6886-4878-B6CE-6762A0F1803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2E151-26D2-42DD-B9E9-D4C2EEC8CB85}" type="pres">
      <dgm:prSet presAssocID="{1AB73907-0FB3-47F7-856F-4AA999B079F3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C1CD3B91-21C4-4351-A14D-F1D053737060}" type="pres">
      <dgm:prSet presAssocID="{CC760147-EC5A-48D8-83CE-BCECC8A2F41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0694B-A15B-4E01-915F-F25849A07DB9}" type="pres">
      <dgm:prSet presAssocID="{669BE558-F67E-44A9-9389-980E066D2A9F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868B870D-4D73-402E-9EBA-78139C9EEDCC}" type="pres">
      <dgm:prSet presAssocID="{90977B2A-28EA-4CA5-A8D3-0D9EE47EFDE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C5B3D4-7A89-4243-8B57-183E5E845B85}" srcId="{C13C13A3-2D7D-4E3B-A78C-3F50971F7F59}" destId="{64F057D9-7BB5-44D0-BB1C-90B4FA899B2E}" srcOrd="1" destOrd="0" parTransId="{446ED335-495B-4D62-9175-BAAD0BA2BA9D}" sibTransId="{5DCE4281-4AF5-4185-AC1B-E9544547FF8D}"/>
    <dgm:cxn modelId="{664D7034-1A06-402A-A143-39D17E184C38}" srcId="{C13C13A3-2D7D-4E3B-A78C-3F50971F7F59}" destId="{CC760147-EC5A-48D8-83CE-BCECC8A2F415}" srcOrd="3" destOrd="0" parTransId="{1AB73907-0FB3-47F7-856F-4AA999B079F3}" sibTransId="{33B9D9A4-DACF-4B82-9BFD-3688915841D4}"/>
    <dgm:cxn modelId="{29DC3CDD-24C6-48BA-9D36-096041D245C7}" type="presOf" srcId="{CC760147-EC5A-48D8-83CE-BCECC8A2F415}" destId="{C1CD3B91-21C4-4351-A14D-F1D053737060}" srcOrd="0" destOrd="0" presId="urn:microsoft.com/office/officeart/2005/8/layout/radial4"/>
    <dgm:cxn modelId="{9D799E43-EB6A-49D4-B29C-E503CBDF032F}" type="presOf" srcId="{669BE558-F67E-44A9-9389-980E066D2A9F}" destId="{33F0694B-A15B-4E01-915F-F25849A07DB9}" srcOrd="0" destOrd="0" presId="urn:microsoft.com/office/officeart/2005/8/layout/radial4"/>
    <dgm:cxn modelId="{24A2246F-1D98-481E-8747-FDF317F4F2EE}" srcId="{C13C13A3-2D7D-4E3B-A78C-3F50971F7F59}" destId="{DC0B4E50-6886-4878-B6CE-6762A0F18036}" srcOrd="2" destOrd="0" parTransId="{646D80FA-5451-4EFC-B9C3-D08403BA2FEE}" sibTransId="{350B0F66-71E9-4399-8310-DA99814B2BBD}"/>
    <dgm:cxn modelId="{14B9BDC8-DE11-40BA-9CCE-93667A7A1F90}" type="presOf" srcId="{8BED86D7-EF5A-4A89-BA44-818D8120DCCA}" destId="{F9101147-2E72-4BF5-8A9D-EADE4C20477A}" srcOrd="0" destOrd="0" presId="urn:microsoft.com/office/officeart/2005/8/layout/radial4"/>
    <dgm:cxn modelId="{0A180432-D7D6-4275-858A-13F416AD9011}" type="presOf" srcId="{C13C13A3-2D7D-4E3B-A78C-3F50971F7F59}" destId="{6E9F1712-0ADD-43EA-991E-BF170157E631}" srcOrd="0" destOrd="0" presId="urn:microsoft.com/office/officeart/2005/8/layout/radial4"/>
    <dgm:cxn modelId="{B6F55DA3-D9F2-4B3C-8813-16471BA857EA}" type="presOf" srcId="{8C7EDF43-B74B-4D8D-9D7B-13EF7CC034F6}" destId="{2D0DAFCC-C63D-44B0-9DEF-81FC2FC743AE}" srcOrd="0" destOrd="0" presId="urn:microsoft.com/office/officeart/2005/8/layout/radial4"/>
    <dgm:cxn modelId="{A7C321FE-6962-4DFC-87C5-7CB11AAD8DCA}" type="presOf" srcId="{446ED335-495B-4D62-9175-BAAD0BA2BA9D}" destId="{DADBF12E-BA82-4288-BA88-E921366074BB}" srcOrd="0" destOrd="0" presId="urn:microsoft.com/office/officeart/2005/8/layout/radial4"/>
    <dgm:cxn modelId="{70920554-FCE1-4788-8F20-FF51AAE46BF7}" type="presOf" srcId="{1AB73907-0FB3-47F7-856F-4AA999B079F3}" destId="{B612E151-26D2-42DD-B9E9-D4C2EEC8CB85}" srcOrd="0" destOrd="0" presId="urn:microsoft.com/office/officeart/2005/8/layout/radial4"/>
    <dgm:cxn modelId="{F0AB4E4F-7E53-471B-B494-D27F65250B9D}" type="presOf" srcId="{90977B2A-28EA-4CA5-A8D3-0D9EE47EFDE9}" destId="{868B870D-4D73-402E-9EBA-78139C9EEDCC}" srcOrd="0" destOrd="0" presId="urn:microsoft.com/office/officeart/2005/8/layout/radial4"/>
    <dgm:cxn modelId="{6DD2FEB2-CDA8-470F-A687-85F0F8E8E380}" type="presOf" srcId="{DC0B4E50-6886-4878-B6CE-6762A0F18036}" destId="{16B35064-63D1-43FE-85DD-CCA29BE6BB2A}" srcOrd="0" destOrd="0" presId="urn:microsoft.com/office/officeart/2005/8/layout/radial4"/>
    <dgm:cxn modelId="{0C93DFEE-BC9B-42D7-A420-8CF00BC1E415}" type="presOf" srcId="{64F057D9-7BB5-44D0-BB1C-90B4FA899B2E}" destId="{2032E382-58FB-439D-8D5A-AE226C36D657}" srcOrd="0" destOrd="0" presId="urn:microsoft.com/office/officeart/2005/8/layout/radial4"/>
    <dgm:cxn modelId="{974DDEAB-ABF5-41AE-AAAD-8CC7F6994A83}" srcId="{C13C13A3-2D7D-4E3B-A78C-3F50971F7F59}" destId="{90977B2A-28EA-4CA5-A8D3-0D9EE47EFDE9}" srcOrd="4" destOrd="0" parTransId="{669BE558-F67E-44A9-9389-980E066D2A9F}" sibTransId="{05BAEBF4-5EF7-43AD-9E0C-878CF603E142}"/>
    <dgm:cxn modelId="{34092031-8C4B-40D4-837D-CA74776C5E73}" srcId="{C13C13A3-2D7D-4E3B-A78C-3F50971F7F59}" destId="{8C7EDF43-B74B-4D8D-9D7B-13EF7CC034F6}" srcOrd="0" destOrd="0" parTransId="{2C6C2AB7-8198-4B92-86C8-A5D3040C5DB7}" sibTransId="{84BEFE9D-EBAA-4FAC-8395-B3F3F5BD2C2A}"/>
    <dgm:cxn modelId="{6B8BEEA8-8F5B-4CFD-B4D4-EF16431F532A}" type="presOf" srcId="{2C6C2AB7-8198-4B92-86C8-A5D3040C5DB7}" destId="{82BE0107-E987-48C6-BB41-FE06346E52BC}" srcOrd="0" destOrd="0" presId="urn:microsoft.com/office/officeart/2005/8/layout/radial4"/>
    <dgm:cxn modelId="{B150B2F3-C683-43E1-BD18-B40253A1F8FB}" type="presOf" srcId="{646D80FA-5451-4EFC-B9C3-D08403BA2FEE}" destId="{5EB3E77C-BCA1-4EDA-B687-6390D36664AE}" srcOrd="0" destOrd="0" presId="urn:microsoft.com/office/officeart/2005/8/layout/radial4"/>
    <dgm:cxn modelId="{6E62C1E2-EE2C-45C1-B87D-518A837D6BED}" srcId="{8BED86D7-EF5A-4A89-BA44-818D8120DCCA}" destId="{C13C13A3-2D7D-4E3B-A78C-3F50971F7F59}" srcOrd="0" destOrd="0" parTransId="{D455AB64-A4C3-4D88-B1D6-5FA3268E180C}" sibTransId="{3C734712-9EC5-4D3E-8CEA-6CBA112ED26E}"/>
    <dgm:cxn modelId="{D1AC3650-1B6F-4254-AA39-AA8AD61C0B64}" type="presParOf" srcId="{F9101147-2E72-4BF5-8A9D-EADE4C20477A}" destId="{6E9F1712-0ADD-43EA-991E-BF170157E631}" srcOrd="0" destOrd="0" presId="urn:microsoft.com/office/officeart/2005/8/layout/radial4"/>
    <dgm:cxn modelId="{40BD4D0D-B246-49C0-86A6-67B19F284E92}" type="presParOf" srcId="{F9101147-2E72-4BF5-8A9D-EADE4C20477A}" destId="{82BE0107-E987-48C6-BB41-FE06346E52BC}" srcOrd="1" destOrd="0" presId="urn:microsoft.com/office/officeart/2005/8/layout/radial4"/>
    <dgm:cxn modelId="{C771786F-E9A9-4D61-BEB8-B673931B208F}" type="presParOf" srcId="{F9101147-2E72-4BF5-8A9D-EADE4C20477A}" destId="{2D0DAFCC-C63D-44B0-9DEF-81FC2FC743AE}" srcOrd="2" destOrd="0" presId="urn:microsoft.com/office/officeart/2005/8/layout/radial4"/>
    <dgm:cxn modelId="{3F338BF3-24C0-4E5A-A5EA-800F9D25B827}" type="presParOf" srcId="{F9101147-2E72-4BF5-8A9D-EADE4C20477A}" destId="{DADBF12E-BA82-4288-BA88-E921366074BB}" srcOrd="3" destOrd="0" presId="urn:microsoft.com/office/officeart/2005/8/layout/radial4"/>
    <dgm:cxn modelId="{731DD00F-9FCB-40A6-A47A-7C56FAD4B29C}" type="presParOf" srcId="{F9101147-2E72-4BF5-8A9D-EADE4C20477A}" destId="{2032E382-58FB-439D-8D5A-AE226C36D657}" srcOrd="4" destOrd="0" presId="urn:microsoft.com/office/officeart/2005/8/layout/radial4"/>
    <dgm:cxn modelId="{824DAFC1-1AB5-487D-ABAD-CCABB1FDF397}" type="presParOf" srcId="{F9101147-2E72-4BF5-8A9D-EADE4C20477A}" destId="{5EB3E77C-BCA1-4EDA-B687-6390D36664AE}" srcOrd="5" destOrd="0" presId="urn:microsoft.com/office/officeart/2005/8/layout/radial4"/>
    <dgm:cxn modelId="{EDEC02AB-DAB0-42A8-90DD-C8741FD3A2D8}" type="presParOf" srcId="{F9101147-2E72-4BF5-8A9D-EADE4C20477A}" destId="{16B35064-63D1-43FE-85DD-CCA29BE6BB2A}" srcOrd="6" destOrd="0" presId="urn:microsoft.com/office/officeart/2005/8/layout/radial4"/>
    <dgm:cxn modelId="{8C40958D-2CA4-4C42-A487-BCB92E8DEA55}" type="presParOf" srcId="{F9101147-2E72-4BF5-8A9D-EADE4C20477A}" destId="{B612E151-26D2-42DD-B9E9-D4C2EEC8CB85}" srcOrd="7" destOrd="0" presId="urn:microsoft.com/office/officeart/2005/8/layout/radial4"/>
    <dgm:cxn modelId="{04101A29-311C-41EF-AF72-8ACEFC93C19C}" type="presParOf" srcId="{F9101147-2E72-4BF5-8A9D-EADE4C20477A}" destId="{C1CD3B91-21C4-4351-A14D-F1D053737060}" srcOrd="8" destOrd="0" presId="urn:microsoft.com/office/officeart/2005/8/layout/radial4"/>
    <dgm:cxn modelId="{019F6967-4F86-41F2-88AF-3C9C74D964CA}" type="presParOf" srcId="{F9101147-2E72-4BF5-8A9D-EADE4C20477A}" destId="{33F0694B-A15B-4E01-915F-F25849A07DB9}" srcOrd="9" destOrd="0" presId="urn:microsoft.com/office/officeart/2005/8/layout/radial4"/>
    <dgm:cxn modelId="{64169EAE-1CD2-45CC-B2FF-38872DAAAF02}" type="presParOf" srcId="{F9101147-2E72-4BF5-8A9D-EADE4C20477A}" destId="{868B870D-4D73-402E-9EBA-78139C9EEDCC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A2A58-A03F-4622-B054-1FDA82B2ABA3}">
      <dsp:nvSpPr>
        <dsp:cNvPr id="0" name=""/>
        <dsp:cNvSpPr/>
      </dsp:nvSpPr>
      <dsp:spPr>
        <a:xfrm>
          <a:off x="4078275" y="1564714"/>
          <a:ext cx="2792180" cy="790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0110"/>
              </a:lnTo>
              <a:lnTo>
                <a:pt x="2792180" y="540110"/>
              </a:lnTo>
              <a:lnTo>
                <a:pt x="2792180" y="790487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9D032-6A64-42F7-99B4-0B2E053CA1A9}">
      <dsp:nvSpPr>
        <dsp:cNvPr id="0" name=""/>
        <dsp:cNvSpPr/>
      </dsp:nvSpPr>
      <dsp:spPr>
        <a:xfrm>
          <a:off x="4032555" y="1564714"/>
          <a:ext cx="91440" cy="7611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6118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5A6B02-EEF9-4D7A-9D2B-576314A4BBE6}">
      <dsp:nvSpPr>
        <dsp:cNvPr id="0" name=""/>
        <dsp:cNvSpPr/>
      </dsp:nvSpPr>
      <dsp:spPr>
        <a:xfrm>
          <a:off x="1211124" y="1564714"/>
          <a:ext cx="2867150" cy="772675"/>
        </a:xfrm>
        <a:custGeom>
          <a:avLst/>
          <a:gdLst/>
          <a:ahLst/>
          <a:cxnLst/>
          <a:rect l="0" t="0" r="0" b="0"/>
          <a:pathLst>
            <a:path>
              <a:moveTo>
                <a:pt x="2867150" y="0"/>
              </a:moveTo>
              <a:lnTo>
                <a:pt x="2867150" y="522298"/>
              </a:lnTo>
              <a:lnTo>
                <a:pt x="0" y="522298"/>
              </a:lnTo>
              <a:lnTo>
                <a:pt x="0" y="77267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143AC0-0726-4B32-B6E7-A40CBCA7420E}">
      <dsp:nvSpPr>
        <dsp:cNvPr id="0" name=""/>
        <dsp:cNvSpPr/>
      </dsp:nvSpPr>
      <dsp:spPr>
        <a:xfrm>
          <a:off x="2567858" y="25456"/>
          <a:ext cx="3020834" cy="1539258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Целевая модель развития региональных систем дополнительного образования детей</a:t>
          </a:r>
          <a:endParaRPr lang="ru-RU" sz="1800" kern="1200" dirty="0"/>
        </a:p>
      </dsp:txBody>
      <dsp:txXfrm>
        <a:off x="2567858" y="25456"/>
        <a:ext cx="3020834" cy="1539258"/>
      </dsp:txXfrm>
    </dsp:sp>
    <dsp:sp modelId="{7C87F760-2244-463F-8C92-ABEFE2F7A555}">
      <dsp:nvSpPr>
        <dsp:cNvPr id="0" name=""/>
        <dsp:cNvSpPr/>
      </dsp:nvSpPr>
      <dsp:spPr>
        <a:xfrm>
          <a:off x="18853" y="2337390"/>
          <a:ext cx="2384543" cy="1192271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1) Региональный модельный центр</a:t>
          </a:r>
          <a:endParaRPr lang="ru-RU" sz="1800" kern="1200" dirty="0"/>
        </a:p>
      </dsp:txBody>
      <dsp:txXfrm>
        <a:off x="18853" y="2337390"/>
        <a:ext cx="2384543" cy="1192271"/>
      </dsp:txXfrm>
    </dsp:sp>
    <dsp:sp modelId="{9E039769-BFFD-41E8-A59C-852EC9D4D40A}">
      <dsp:nvSpPr>
        <dsp:cNvPr id="0" name=""/>
        <dsp:cNvSpPr/>
      </dsp:nvSpPr>
      <dsp:spPr>
        <a:xfrm>
          <a:off x="2886004" y="2325896"/>
          <a:ext cx="2384543" cy="1192271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Персонифицированное финансирование дополнительного образования</a:t>
          </a:r>
          <a:endParaRPr lang="ru-RU" sz="1800" kern="1200" dirty="0"/>
        </a:p>
      </dsp:txBody>
      <dsp:txXfrm>
        <a:off x="2886004" y="2325896"/>
        <a:ext cx="2384543" cy="1192271"/>
      </dsp:txXfrm>
    </dsp:sp>
    <dsp:sp modelId="{006FAD60-6B2F-4607-BE20-A5BF326C2492}">
      <dsp:nvSpPr>
        <dsp:cNvPr id="0" name=""/>
        <dsp:cNvSpPr/>
      </dsp:nvSpPr>
      <dsp:spPr>
        <a:xfrm>
          <a:off x="5678184" y="2355202"/>
          <a:ext cx="2384543" cy="1192271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Региональный навигатор дополнительного образования</a:t>
          </a:r>
          <a:endParaRPr lang="ru-RU" sz="1800" kern="1200" dirty="0"/>
        </a:p>
      </dsp:txBody>
      <dsp:txXfrm>
        <a:off x="5678184" y="2355202"/>
        <a:ext cx="2384543" cy="1192271"/>
      </dsp:txXfrm>
    </dsp:sp>
    <dsp:sp modelId="{70EAC79F-D52D-4487-B5AD-3F84B5BF4DBF}">
      <dsp:nvSpPr>
        <dsp:cNvPr id="0" name=""/>
        <dsp:cNvSpPr/>
      </dsp:nvSpPr>
      <dsp:spPr>
        <a:xfrm>
          <a:off x="0" y="3887879"/>
          <a:ext cx="2384543" cy="1192271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2) Опорные муниципальные </a:t>
          </a:r>
          <a:br>
            <a:rPr lang="ru-RU" sz="1800" kern="1200" dirty="0" smtClean="0"/>
          </a:br>
          <a:r>
            <a:rPr lang="ru-RU" sz="1800" kern="1200" dirty="0" smtClean="0"/>
            <a:t>центры</a:t>
          </a:r>
          <a:endParaRPr lang="ru-RU" sz="1800" kern="1200" dirty="0"/>
        </a:p>
      </dsp:txBody>
      <dsp:txXfrm>
        <a:off x="0" y="3887879"/>
        <a:ext cx="2384543" cy="11922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DEE214-E1FF-462C-9AF4-65ED90A4E2A3}">
      <dsp:nvSpPr>
        <dsp:cNvPr id="0" name=""/>
        <dsp:cNvSpPr/>
      </dsp:nvSpPr>
      <dsp:spPr>
        <a:xfrm>
          <a:off x="1842481" y="351027"/>
          <a:ext cx="5122641" cy="1779025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80291-3C62-4B14-BDF2-86FC34A9C49C}">
      <dsp:nvSpPr>
        <dsp:cNvPr id="0" name=""/>
        <dsp:cNvSpPr/>
      </dsp:nvSpPr>
      <dsp:spPr>
        <a:xfrm>
          <a:off x="3919603" y="4948627"/>
          <a:ext cx="992760" cy="635366"/>
        </a:xfrm>
        <a:prstGeom prst="downArrow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0DB74-08A8-4DF8-8BA2-719811D9D4AE}">
      <dsp:nvSpPr>
        <dsp:cNvPr id="0" name=""/>
        <dsp:cNvSpPr/>
      </dsp:nvSpPr>
      <dsp:spPr>
        <a:xfrm>
          <a:off x="1289125" y="5215551"/>
          <a:ext cx="6245238" cy="1191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rgbClr val="C00000"/>
              </a:solidFill>
            </a:rPr>
            <a:t>Персонифицированный учет</a:t>
          </a:r>
          <a:endParaRPr lang="ru-RU" sz="3400" b="1" kern="1200" dirty="0">
            <a:solidFill>
              <a:srgbClr val="C00000"/>
            </a:solidFill>
          </a:endParaRPr>
        </a:p>
      </dsp:txBody>
      <dsp:txXfrm>
        <a:off x="1289125" y="5215551"/>
        <a:ext cx="6245238" cy="1191312"/>
      </dsp:txXfrm>
    </dsp:sp>
    <dsp:sp modelId="{E7359597-CBB1-42E7-9507-E1594FDAE3F6}">
      <dsp:nvSpPr>
        <dsp:cNvPr id="0" name=""/>
        <dsp:cNvSpPr/>
      </dsp:nvSpPr>
      <dsp:spPr>
        <a:xfrm>
          <a:off x="3704899" y="2267451"/>
          <a:ext cx="1786968" cy="178696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Программы спортивной подготовки</a:t>
          </a:r>
          <a:endParaRPr lang="ru-RU" sz="1800" kern="1200" dirty="0"/>
        </a:p>
      </dsp:txBody>
      <dsp:txXfrm>
        <a:off x="3966594" y="2529146"/>
        <a:ext cx="1263578" cy="1263578"/>
      </dsp:txXfrm>
    </dsp:sp>
    <dsp:sp modelId="{59DF31F9-AC14-4889-81AE-9C3A8986E107}">
      <dsp:nvSpPr>
        <dsp:cNvPr id="0" name=""/>
        <dsp:cNvSpPr/>
      </dsp:nvSpPr>
      <dsp:spPr>
        <a:xfrm>
          <a:off x="2039149" y="339362"/>
          <a:ext cx="2334888" cy="2452863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Дополнительные общеразвивающие программы</a:t>
          </a:r>
          <a:endParaRPr lang="ru-RU" sz="1500" b="1" kern="1200" dirty="0"/>
        </a:p>
      </dsp:txBody>
      <dsp:txXfrm>
        <a:off x="2381085" y="698575"/>
        <a:ext cx="1651016" cy="1734437"/>
      </dsp:txXfrm>
    </dsp:sp>
    <dsp:sp modelId="{B2525534-03B7-4E80-9ABB-41768CE57B71}">
      <dsp:nvSpPr>
        <dsp:cNvPr id="0" name=""/>
        <dsp:cNvSpPr/>
      </dsp:nvSpPr>
      <dsp:spPr>
        <a:xfrm>
          <a:off x="4561271" y="235668"/>
          <a:ext cx="2169468" cy="2305188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Дополнительные</a:t>
          </a:r>
          <a:r>
            <a:rPr lang="ru-RU" sz="1400" b="1" kern="1200" dirty="0" smtClean="0"/>
            <a:t> предпрофессиональные </a:t>
          </a:r>
          <a:r>
            <a:rPr lang="ru-RU" sz="1500" b="1" kern="1200" dirty="0" smtClean="0"/>
            <a:t>программы</a:t>
          </a:r>
          <a:endParaRPr lang="ru-RU" sz="1500" b="1" kern="1200" dirty="0"/>
        </a:p>
      </dsp:txBody>
      <dsp:txXfrm>
        <a:off x="4878982" y="573255"/>
        <a:ext cx="1534046" cy="1630014"/>
      </dsp:txXfrm>
    </dsp:sp>
    <dsp:sp modelId="{2BE90F22-419E-479B-A0D6-3FCC419E2521}">
      <dsp:nvSpPr>
        <dsp:cNvPr id="0" name=""/>
        <dsp:cNvSpPr/>
      </dsp:nvSpPr>
      <dsp:spPr>
        <a:xfrm>
          <a:off x="1632016" y="-53199"/>
          <a:ext cx="5559456" cy="481920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9F1712-0ADD-43EA-991E-BF170157E631}">
      <dsp:nvSpPr>
        <dsp:cNvPr id="0" name=""/>
        <dsp:cNvSpPr/>
      </dsp:nvSpPr>
      <dsp:spPr>
        <a:xfrm>
          <a:off x="3356919" y="3795666"/>
          <a:ext cx="2326465" cy="23264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Навигатор</a:t>
          </a:r>
          <a:endParaRPr lang="ru-RU" sz="2800" kern="1200" dirty="0"/>
        </a:p>
      </dsp:txBody>
      <dsp:txXfrm>
        <a:off x="3697622" y="4136369"/>
        <a:ext cx="1645059" cy="1645059"/>
      </dsp:txXfrm>
    </dsp:sp>
    <dsp:sp modelId="{82BE0107-E987-48C6-BB41-FE06346E52BC}">
      <dsp:nvSpPr>
        <dsp:cNvPr id="0" name=""/>
        <dsp:cNvSpPr/>
      </dsp:nvSpPr>
      <dsp:spPr>
        <a:xfrm rot="10800000">
          <a:off x="1105763" y="4627378"/>
          <a:ext cx="2127342" cy="66304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0DAFCC-C63D-44B0-9DEF-81FC2FC743AE}">
      <dsp:nvSpPr>
        <dsp:cNvPr id="0" name=""/>
        <dsp:cNvSpPr/>
      </dsp:nvSpPr>
      <dsp:spPr>
        <a:xfrm>
          <a:off x="692" y="4074842"/>
          <a:ext cx="2210142" cy="17681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Поставщики образовательных услуг</a:t>
          </a:r>
          <a:endParaRPr lang="ru-RU" sz="1700" kern="1200" dirty="0"/>
        </a:p>
      </dsp:txBody>
      <dsp:txXfrm>
        <a:off x="52478" y="4126628"/>
        <a:ext cx="2106570" cy="1664542"/>
      </dsp:txXfrm>
    </dsp:sp>
    <dsp:sp modelId="{DADBF12E-BA82-4288-BA88-E921366074BB}">
      <dsp:nvSpPr>
        <dsp:cNvPr id="0" name=""/>
        <dsp:cNvSpPr/>
      </dsp:nvSpPr>
      <dsp:spPr>
        <a:xfrm rot="13500000">
          <a:off x="1794272" y="2965169"/>
          <a:ext cx="2127342" cy="66304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2E382-58FB-439D-8D5A-AE226C36D657}">
      <dsp:nvSpPr>
        <dsp:cNvPr id="0" name=""/>
        <dsp:cNvSpPr/>
      </dsp:nvSpPr>
      <dsp:spPr>
        <a:xfrm>
          <a:off x="1000743" y="1660504"/>
          <a:ext cx="2210142" cy="176811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Образовательные программы, реализуемые в рамках муниципального задания</a:t>
          </a:r>
          <a:endParaRPr lang="ru-RU" sz="1700" kern="1200" dirty="0"/>
        </a:p>
      </dsp:txBody>
      <dsp:txXfrm>
        <a:off x="1052529" y="1712290"/>
        <a:ext cx="2106570" cy="1664542"/>
      </dsp:txXfrm>
    </dsp:sp>
    <dsp:sp modelId="{5EB3E77C-BCA1-4EDA-B687-6390D36664AE}">
      <dsp:nvSpPr>
        <dsp:cNvPr id="0" name=""/>
        <dsp:cNvSpPr/>
      </dsp:nvSpPr>
      <dsp:spPr>
        <a:xfrm rot="16200000">
          <a:off x="3456481" y="2276660"/>
          <a:ext cx="2127342" cy="66304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35064-63D1-43FE-85DD-CCA29BE6BB2A}">
      <dsp:nvSpPr>
        <dsp:cNvPr id="0" name=""/>
        <dsp:cNvSpPr/>
      </dsp:nvSpPr>
      <dsp:spPr>
        <a:xfrm>
          <a:off x="3415081" y="660453"/>
          <a:ext cx="2210142" cy="17681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Сертифицированные программы, реализуемые в системе ПФДО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3466867" y="712239"/>
        <a:ext cx="2106570" cy="1664542"/>
      </dsp:txXfrm>
    </dsp:sp>
    <dsp:sp modelId="{B612E151-26D2-42DD-B9E9-D4C2EEC8CB85}">
      <dsp:nvSpPr>
        <dsp:cNvPr id="0" name=""/>
        <dsp:cNvSpPr/>
      </dsp:nvSpPr>
      <dsp:spPr>
        <a:xfrm rot="18900000">
          <a:off x="5118689" y="2965169"/>
          <a:ext cx="2127342" cy="66304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CD3B91-21C4-4351-A14D-F1D053737060}">
      <dsp:nvSpPr>
        <dsp:cNvPr id="0" name=""/>
        <dsp:cNvSpPr/>
      </dsp:nvSpPr>
      <dsp:spPr>
        <a:xfrm>
          <a:off x="5829418" y="1660504"/>
          <a:ext cx="2210142" cy="17681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Сертификаты учета</a:t>
          </a:r>
          <a:endParaRPr lang="ru-RU" sz="1700" kern="1200" dirty="0"/>
        </a:p>
      </dsp:txBody>
      <dsp:txXfrm>
        <a:off x="5881204" y="1712290"/>
        <a:ext cx="2106570" cy="1664542"/>
      </dsp:txXfrm>
    </dsp:sp>
    <dsp:sp modelId="{33F0694B-A15B-4E01-915F-F25849A07DB9}">
      <dsp:nvSpPr>
        <dsp:cNvPr id="0" name=""/>
        <dsp:cNvSpPr/>
      </dsp:nvSpPr>
      <dsp:spPr>
        <a:xfrm>
          <a:off x="5807199" y="4627378"/>
          <a:ext cx="2127342" cy="663042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B870D-4D73-402E-9EBA-78139C9EEDCC}">
      <dsp:nvSpPr>
        <dsp:cNvPr id="0" name=""/>
        <dsp:cNvSpPr/>
      </dsp:nvSpPr>
      <dsp:spPr>
        <a:xfrm>
          <a:off x="6829470" y="4074842"/>
          <a:ext cx="2210142" cy="176811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Сертификаты финансирования</a:t>
          </a:r>
          <a:endParaRPr lang="ru-RU" sz="1700" kern="1200" dirty="0"/>
        </a:p>
      </dsp:txBody>
      <dsp:txXfrm>
        <a:off x="6881256" y="4126628"/>
        <a:ext cx="2106570" cy="16645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0.41657</cdr:x>
      <cdr:y>0.02373</cdr:y>
    </cdr:from>
    <cdr:to>
      <cdr:x>0.49204</cdr:x>
      <cdr:y>0.18045</cdr:y>
    </cdr:to>
    <cdr:sp macro="" textlink="">
      <cdr:nvSpPr>
        <cdr:cNvPr id="2" name="TextBox 14"/>
        <cdr:cNvSpPr txBox="1"/>
      </cdr:nvSpPr>
      <cdr:spPr>
        <a:xfrm xmlns:a="http://schemas.openxmlformats.org/drawingml/2006/main">
          <a:off x="3071803" y="51259"/>
          <a:ext cx="55656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accent6">
                  <a:lumMod val="75000"/>
                </a:schemeClr>
              </a:solidFill>
              <a:latin typeface="Arial Narrow" pitchFamily="34" charset="0"/>
            </a:rPr>
            <a:t>2019</a:t>
          </a:r>
          <a:endParaRPr lang="ru-RU" sz="1600" b="1" dirty="0">
            <a:solidFill>
              <a:schemeClr val="accent6">
                <a:lumMod val="75000"/>
              </a:schemeClr>
            </a:solidFill>
            <a:latin typeface="Arial Narrow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D2E24-BB4D-4386-B998-04E29B894DA1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85E80-697A-4A85-9B18-B1E5C6F57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074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B6855-C199-4203-980E-1EC306B6A812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983A9-DAF6-47AB-98AB-F1F4D1E91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48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983A9-DAF6-47AB-98AB-F1F4D1E910D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221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50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40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20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5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18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56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959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39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41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62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19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66370-04EE-4A8E-867C-073E7D048B60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BAE7-041A-455C-9FA5-936CF5391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25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1762812"/>
            <a:ext cx="7772400" cy="277634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Внедрение целевой модели региональной системы дополнительного образования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в </a:t>
            </a:r>
            <a:r>
              <a:rPr lang="ru-RU" sz="3200" b="1" dirty="0">
                <a:solidFill>
                  <a:srgbClr val="C00000"/>
                </a:solidFill>
              </a:rPr>
              <a:t>Архангельской области </a:t>
            </a:r>
            <a:r>
              <a:rPr lang="ru-RU" sz="3200" b="1" dirty="0" smtClean="0">
                <a:solidFill>
                  <a:srgbClr val="C00000"/>
                </a:solidFill>
              </a:rPr>
              <a:t>в рамках реализации </a:t>
            </a:r>
            <a:r>
              <a:rPr lang="ru-RU" sz="3200" b="1" dirty="0">
                <a:solidFill>
                  <a:srgbClr val="C00000"/>
                </a:solidFill>
              </a:rPr>
              <a:t>федерального проекта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</a:t>
            </a:r>
            <a:r>
              <a:rPr lang="ru-RU" sz="3200" b="1" dirty="0">
                <a:solidFill>
                  <a:srgbClr val="C00000"/>
                </a:solidFill>
              </a:rPr>
              <a:t>Успех каждого ребенка»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национального </a:t>
            </a:r>
            <a:r>
              <a:rPr lang="ru-RU" sz="3200" b="1" dirty="0">
                <a:solidFill>
                  <a:srgbClr val="C00000"/>
                </a:solidFill>
              </a:rPr>
              <a:t>проекта «Образование»</a:t>
            </a:r>
          </a:p>
        </p:txBody>
      </p:sp>
      <p:pic>
        <p:nvPicPr>
          <p:cNvPr id="4" name="Picture 2" descr="F:\!!Мероприятия2015\2015-11-25-Презентация МОНАО-ГИА ЕГЭ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9852" y="274543"/>
            <a:ext cx="2664295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8310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63038863"/>
              </p:ext>
            </p:extLst>
          </p:nvPr>
        </p:nvGraphicFramePr>
        <p:xfrm>
          <a:off x="103695" y="320512"/>
          <a:ext cx="8823489" cy="635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5671" y="659876"/>
            <a:ext cx="2018502" cy="461665"/>
          </a:xfrm>
          <a:prstGeom prst="rect">
            <a:avLst/>
          </a:prstGeom>
          <a:solidFill>
            <a:srgbClr val="43BB8D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Детские сады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217" y="1537039"/>
            <a:ext cx="1308884" cy="523220"/>
          </a:xfrm>
          <a:prstGeom prst="rect">
            <a:avLst/>
          </a:prstGeom>
          <a:solidFill>
            <a:srgbClr val="43BB8D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Школы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545" y="2564090"/>
            <a:ext cx="2144754" cy="1015663"/>
          </a:xfrm>
          <a:prstGeom prst="rect">
            <a:avLst/>
          </a:prstGeom>
          <a:solidFill>
            <a:srgbClr val="43BB8D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Организации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дополнительного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образования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81352" y="336710"/>
            <a:ext cx="2026772" cy="1200329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Организации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культуры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спорта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4589" y="3248261"/>
            <a:ext cx="2026772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Организации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спорта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758" y="3994417"/>
            <a:ext cx="2970686" cy="830997"/>
          </a:xfrm>
          <a:prstGeom prst="rect">
            <a:avLst/>
          </a:prstGeom>
          <a:solidFill>
            <a:srgbClr val="43BB8D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Негосударственные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организации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184173" y="791851"/>
            <a:ext cx="493039" cy="160255"/>
          </a:xfrm>
          <a:prstGeom prst="rightArrow">
            <a:avLst/>
          </a:prstGeom>
          <a:solidFill>
            <a:srgbClr val="43BB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673101" y="1712010"/>
            <a:ext cx="511072" cy="173277"/>
          </a:xfrm>
          <a:prstGeom prst="rightArrow">
            <a:avLst/>
          </a:prstGeom>
          <a:solidFill>
            <a:srgbClr val="43BB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569252">
            <a:off x="2184173" y="2969443"/>
            <a:ext cx="870112" cy="189964"/>
          </a:xfrm>
          <a:prstGeom prst="rightArrow">
            <a:avLst/>
          </a:prstGeom>
          <a:solidFill>
            <a:srgbClr val="43BB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6200000">
            <a:off x="2571818" y="3407790"/>
            <a:ext cx="949559" cy="223696"/>
          </a:xfrm>
          <a:prstGeom prst="rightArrow">
            <a:avLst/>
          </a:prstGeom>
          <a:solidFill>
            <a:srgbClr val="43BB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углом вверх 14"/>
          <p:cNvSpPr/>
          <p:nvPr/>
        </p:nvSpPr>
        <p:spPr>
          <a:xfrm rot="16200000" flipH="1">
            <a:off x="6740402" y="1480242"/>
            <a:ext cx="753673" cy="867270"/>
          </a:xfrm>
          <a:prstGeom prst="bentUpArrow">
            <a:avLst>
              <a:gd name="adj1" fmla="val 13044"/>
              <a:gd name="adj2" fmla="val 14967"/>
              <a:gd name="adj3" fmla="val 29348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5580668" y="3365369"/>
            <a:ext cx="923921" cy="214384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504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1018534"/>
              </p:ext>
            </p:extLst>
          </p:nvPr>
        </p:nvGraphicFramePr>
        <p:xfrm>
          <a:off x="103695" y="75414"/>
          <a:ext cx="9040305" cy="6782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088" y="4157220"/>
            <a:ext cx="2592371" cy="193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87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52" y="0"/>
            <a:ext cx="91530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82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12" y="0"/>
            <a:ext cx="9153311" cy="6777872"/>
          </a:xfrm>
        </p:spPr>
      </p:pic>
      <p:sp>
        <p:nvSpPr>
          <p:cNvPr id="5" name="TextBox 4"/>
          <p:cNvSpPr txBox="1"/>
          <p:nvPr/>
        </p:nvSpPr>
        <p:spPr>
          <a:xfrm>
            <a:off x="6636201" y="767359"/>
            <a:ext cx="2326406" cy="92333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Проведен в </a:t>
            </a:r>
            <a:br>
              <a:rPr lang="ru-RU" b="1" dirty="0" smtClean="0"/>
            </a:br>
            <a:r>
              <a:rPr lang="ru-RU" b="1" dirty="0" smtClean="0"/>
              <a:t>г. Архангельске</a:t>
            </a:r>
            <a:br>
              <a:rPr lang="ru-RU" b="1" dirty="0" smtClean="0"/>
            </a:br>
            <a:r>
              <a:rPr lang="ru-RU" b="1" dirty="0" smtClean="0"/>
              <a:t>17 декабря 2019 года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4954" y="5256089"/>
            <a:ext cx="1927130" cy="1200329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Первый </a:t>
            </a:r>
            <a:r>
              <a:rPr lang="ru-RU" b="1" dirty="0" err="1" smtClean="0"/>
              <a:t>вебинар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проведен</a:t>
            </a:r>
            <a:br>
              <a:rPr lang="ru-RU" b="1" dirty="0" smtClean="0"/>
            </a:br>
            <a:r>
              <a:rPr lang="ru-RU" b="1" dirty="0" smtClean="0"/>
              <a:t>24 января </a:t>
            </a:r>
          </a:p>
          <a:p>
            <a:pPr algn="ctr"/>
            <a:r>
              <a:rPr lang="ru-RU" b="1" dirty="0" smtClean="0"/>
              <a:t>2020 года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4954" y="827551"/>
            <a:ext cx="1890201" cy="1200329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Утверждена </a:t>
            </a:r>
          </a:p>
          <a:p>
            <a:pPr algn="ctr"/>
            <a:r>
              <a:rPr lang="ru-RU" sz="1200" b="1" dirty="0" smtClean="0"/>
              <a:t>распоряжением </a:t>
            </a:r>
          </a:p>
          <a:p>
            <a:pPr algn="ctr"/>
            <a:r>
              <a:rPr lang="ru-RU" sz="1200" b="1" dirty="0" smtClean="0"/>
              <a:t>Правительства </a:t>
            </a:r>
          </a:p>
          <a:p>
            <a:pPr algn="ctr"/>
            <a:r>
              <a:rPr lang="ru-RU" sz="1200" b="1" dirty="0" smtClean="0"/>
              <a:t>Архангельской области</a:t>
            </a:r>
          </a:p>
          <a:p>
            <a:pPr algn="ctr"/>
            <a:r>
              <a:rPr lang="ru-RU" sz="1200" b="1" dirty="0" smtClean="0"/>
              <a:t> от 2 </a:t>
            </a:r>
            <a:r>
              <a:rPr lang="ru-RU" sz="1200" b="1" dirty="0"/>
              <a:t>июля 2019 г</a:t>
            </a:r>
            <a:r>
              <a:rPr lang="ru-RU" sz="1200" b="1" dirty="0" smtClean="0"/>
              <a:t>.</a:t>
            </a:r>
            <a:br>
              <a:rPr lang="ru-RU" sz="1200" b="1" dirty="0" smtClean="0"/>
            </a:br>
            <a:r>
              <a:rPr lang="ru-RU" sz="1200" b="1" dirty="0" smtClean="0"/>
              <a:t> </a:t>
            </a:r>
            <a:r>
              <a:rPr lang="ru-RU" sz="1200" b="1" dirty="0"/>
              <a:t>№ 296-рп</a:t>
            </a:r>
          </a:p>
        </p:txBody>
      </p:sp>
    </p:spTree>
    <p:extLst>
      <p:ext uri="{BB962C8B-B14F-4D97-AF65-F5344CB8AC3E}">
        <p14:creationId xmlns:p14="http://schemas.microsoft.com/office/powerpoint/2010/main" val="383586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-4" y="1"/>
            <a:ext cx="9144005" cy="6858000"/>
            <a:chOff x="-118709" y="481394"/>
            <a:chExt cx="9057014" cy="6278018"/>
          </a:xfrm>
        </p:grpSpPr>
        <p:sp>
          <p:nvSpPr>
            <p:cNvPr id="21" name="Полилиния 20"/>
            <p:cNvSpPr/>
            <p:nvPr/>
          </p:nvSpPr>
          <p:spPr>
            <a:xfrm>
              <a:off x="-118700" y="481394"/>
              <a:ext cx="9057004" cy="403538"/>
            </a:xfrm>
            <a:custGeom>
              <a:avLst/>
              <a:gdLst>
                <a:gd name="connsiteX0" fmla="*/ 0 w 1485686"/>
                <a:gd name="connsiteY0" fmla="*/ 0 h 594855"/>
                <a:gd name="connsiteX1" fmla="*/ 1485686 w 1485686"/>
                <a:gd name="connsiteY1" fmla="*/ 0 h 594855"/>
                <a:gd name="connsiteX2" fmla="*/ 1485686 w 1485686"/>
                <a:gd name="connsiteY2" fmla="*/ 594855 h 594855"/>
                <a:gd name="connsiteX3" fmla="*/ 0 w 1485686"/>
                <a:gd name="connsiteY3" fmla="*/ 594855 h 594855"/>
                <a:gd name="connsiteX4" fmla="*/ 0 w 1485686"/>
                <a:gd name="connsiteY4" fmla="*/ 0 h 59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594855">
                  <a:moveTo>
                    <a:pt x="0" y="0"/>
                  </a:moveTo>
                  <a:lnTo>
                    <a:pt x="1485686" y="0"/>
                  </a:lnTo>
                  <a:lnTo>
                    <a:pt x="1485686" y="594855"/>
                  </a:lnTo>
                  <a:lnTo>
                    <a:pt x="0" y="594855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Национальный проект «Образование»</a:t>
              </a:r>
              <a:endParaRPr lang="ru-RU" sz="1600" kern="1200" dirty="0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-118706" y="894673"/>
              <a:ext cx="9057011" cy="442203"/>
            </a:xfrm>
            <a:custGeom>
              <a:avLst/>
              <a:gdLst>
                <a:gd name="connsiteX0" fmla="*/ 0 w 1485686"/>
                <a:gd name="connsiteY0" fmla="*/ 0 h 4908338"/>
                <a:gd name="connsiteX1" fmla="*/ 1485686 w 1485686"/>
                <a:gd name="connsiteY1" fmla="*/ 0 h 4908338"/>
                <a:gd name="connsiteX2" fmla="*/ 1485686 w 1485686"/>
                <a:gd name="connsiteY2" fmla="*/ 4908338 h 4908338"/>
                <a:gd name="connsiteX3" fmla="*/ 0 w 1485686"/>
                <a:gd name="connsiteY3" fmla="*/ 4908338 h 4908338"/>
                <a:gd name="connsiteX4" fmla="*/ 0 w 1485686"/>
                <a:gd name="connsiteY4" fmla="*/ 0 h 49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4908338">
                  <a:moveTo>
                    <a:pt x="0" y="0"/>
                  </a:moveTo>
                  <a:lnTo>
                    <a:pt x="1485686" y="0"/>
                  </a:lnTo>
                  <a:lnTo>
                    <a:pt x="1485686" y="4908338"/>
                  </a:lnTo>
                  <a:lnTo>
                    <a:pt x="0" y="4908338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Современная школа                                  Успех каждого ребенка                             Социальная активность</a:t>
              </a:r>
              <a:endParaRPr lang="ru-RU" sz="1600" kern="1200" dirty="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-118700" y="1336876"/>
              <a:ext cx="9057004" cy="666480"/>
            </a:xfrm>
            <a:custGeom>
              <a:avLst/>
              <a:gdLst>
                <a:gd name="connsiteX0" fmla="*/ 0 w 1485686"/>
                <a:gd name="connsiteY0" fmla="*/ 0 h 594855"/>
                <a:gd name="connsiteX1" fmla="*/ 1485686 w 1485686"/>
                <a:gd name="connsiteY1" fmla="*/ 0 h 594855"/>
                <a:gd name="connsiteX2" fmla="*/ 1485686 w 1485686"/>
                <a:gd name="connsiteY2" fmla="*/ 594855 h 594855"/>
                <a:gd name="connsiteX3" fmla="*/ 0 w 1485686"/>
                <a:gd name="connsiteY3" fmla="*/ 594855 h 594855"/>
                <a:gd name="connsiteX4" fmla="*/ 0 w 1485686"/>
                <a:gd name="connsiteY4" fmla="*/ 0 h 59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594855">
                  <a:moveTo>
                    <a:pt x="0" y="0"/>
                  </a:moveTo>
                  <a:lnTo>
                    <a:pt x="1485686" y="0"/>
                  </a:lnTo>
                  <a:lnTo>
                    <a:pt x="1485686" y="594855"/>
                  </a:lnTo>
                  <a:lnTo>
                    <a:pt x="0" y="594855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Указ Президента от 7 мая 2018 г. № 204 «О национальных целях и стратегических задачах развития Российской Федерации на период до 2024 года»</a:t>
              </a:r>
              <a:endParaRPr lang="ru-RU" sz="1600" kern="1200" dirty="0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-118704" y="2028250"/>
              <a:ext cx="9057008" cy="801557"/>
            </a:xfrm>
            <a:custGeom>
              <a:avLst/>
              <a:gdLst>
                <a:gd name="connsiteX0" fmla="*/ 0 w 1485686"/>
                <a:gd name="connsiteY0" fmla="*/ 0 h 4908338"/>
                <a:gd name="connsiteX1" fmla="*/ 1485686 w 1485686"/>
                <a:gd name="connsiteY1" fmla="*/ 0 h 4908338"/>
                <a:gd name="connsiteX2" fmla="*/ 1485686 w 1485686"/>
                <a:gd name="connsiteY2" fmla="*/ 4908338 h 4908338"/>
                <a:gd name="connsiteX3" fmla="*/ 0 w 1485686"/>
                <a:gd name="connsiteY3" fmla="*/ 4908338 h 4908338"/>
                <a:gd name="connsiteX4" fmla="*/ 0 w 1485686"/>
                <a:gd name="connsiteY4" fmla="*/ 0 h 49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4908338">
                  <a:moveTo>
                    <a:pt x="0" y="0"/>
                  </a:moveTo>
                  <a:lnTo>
                    <a:pt x="1485686" y="0"/>
                  </a:lnTo>
                  <a:lnTo>
                    <a:pt x="1485686" y="4908338"/>
                  </a:lnTo>
                  <a:lnTo>
                    <a:pt x="0" y="4908338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формирование эффективной системы выявления, поддержки и развития способностей и талантов у детей и молодежи, основанной на принципах справедливости, всеобщности и направленной на самоопределение и профессиональную ориентацию всех обучающихся</a:t>
              </a:r>
              <a:endParaRPr lang="ru-RU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-118709" y="2857685"/>
              <a:ext cx="9057006" cy="739223"/>
            </a:xfrm>
            <a:custGeom>
              <a:avLst/>
              <a:gdLst>
                <a:gd name="connsiteX0" fmla="*/ 0 w 1485686"/>
                <a:gd name="connsiteY0" fmla="*/ 0 h 594855"/>
                <a:gd name="connsiteX1" fmla="*/ 1485686 w 1485686"/>
                <a:gd name="connsiteY1" fmla="*/ 0 h 594855"/>
                <a:gd name="connsiteX2" fmla="*/ 1485686 w 1485686"/>
                <a:gd name="connsiteY2" fmla="*/ 594855 h 594855"/>
                <a:gd name="connsiteX3" fmla="*/ 0 w 1485686"/>
                <a:gd name="connsiteY3" fmla="*/ 594855 h 594855"/>
                <a:gd name="connsiteX4" fmla="*/ 0 w 1485686"/>
                <a:gd name="connsiteY4" fmla="*/ 0 h 59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594855">
                  <a:moveTo>
                    <a:pt x="0" y="0"/>
                  </a:moveTo>
                  <a:lnTo>
                    <a:pt x="1485686" y="0"/>
                  </a:lnTo>
                  <a:lnTo>
                    <a:pt x="1485686" y="594855"/>
                  </a:lnTo>
                  <a:lnTo>
                    <a:pt x="0" y="594855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Приоритетный национальный проект «Дополнительное образование», утвержденный протоколом заседания президиума Совета при Президенте Российской Федерации по стратегическому развитию и приоритетным проектам от 30 ноября 2016 г. № 11  </a:t>
              </a:r>
              <a:endParaRPr lang="ru-RU" sz="1600" kern="1200" dirty="0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-118709" y="4301853"/>
              <a:ext cx="9057008" cy="693314"/>
            </a:xfrm>
            <a:custGeom>
              <a:avLst/>
              <a:gdLst>
                <a:gd name="connsiteX0" fmla="*/ 0 w 1485686"/>
                <a:gd name="connsiteY0" fmla="*/ 0 h 594855"/>
                <a:gd name="connsiteX1" fmla="*/ 1485686 w 1485686"/>
                <a:gd name="connsiteY1" fmla="*/ 0 h 594855"/>
                <a:gd name="connsiteX2" fmla="*/ 1485686 w 1485686"/>
                <a:gd name="connsiteY2" fmla="*/ 594855 h 594855"/>
                <a:gd name="connsiteX3" fmla="*/ 0 w 1485686"/>
                <a:gd name="connsiteY3" fmla="*/ 594855 h 594855"/>
                <a:gd name="connsiteX4" fmla="*/ 0 w 1485686"/>
                <a:gd name="connsiteY4" fmla="*/ 0 h 59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594855">
                  <a:moveTo>
                    <a:pt x="0" y="0"/>
                  </a:moveTo>
                  <a:lnTo>
                    <a:pt x="1485686" y="0"/>
                  </a:lnTo>
                  <a:lnTo>
                    <a:pt x="1485686" y="594855"/>
                  </a:lnTo>
                  <a:lnTo>
                    <a:pt x="0" y="594855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Концепция развития дополнительного образования, </a:t>
              </a:r>
              <a:br>
                <a:rPr lang="ru-RU" sz="1600" kern="1200" dirty="0" smtClean="0"/>
              </a:br>
              <a:r>
                <a:rPr lang="ru-RU" sz="1600" kern="1200" dirty="0" smtClean="0"/>
                <a:t>утвержденная распоряжением Правительства РФ от 4 сентября 2014 г. № 1726-р </a:t>
              </a:r>
              <a:endParaRPr lang="ru-RU" sz="1600" kern="1200" dirty="0"/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-118704" y="4985178"/>
              <a:ext cx="9057008" cy="628853"/>
            </a:xfrm>
            <a:custGeom>
              <a:avLst/>
              <a:gdLst>
                <a:gd name="connsiteX0" fmla="*/ 0 w 1485686"/>
                <a:gd name="connsiteY0" fmla="*/ 0 h 4908338"/>
                <a:gd name="connsiteX1" fmla="*/ 1485686 w 1485686"/>
                <a:gd name="connsiteY1" fmla="*/ 0 h 4908338"/>
                <a:gd name="connsiteX2" fmla="*/ 1485686 w 1485686"/>
                <a:gd name="connsiteY2" fmla="*/ 4908338 h 4908338"/>
                <a:gd name="connsiteX3" fmla="*/ 0 w 1485686"/>
                <a:gd name="connsiteY3" fmla="*/ 4908338 h 4908338"/>
                <a:gd name="connsiteX4" fmla="*/ 0 w 1485686"/>
                <a:gd name="connsiteY4" fmla="*/ 0 h 49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4908338">
                  <a:moveTo>
                    <a:pt x="0" y="0"/>
                  </a:moveTo>
                  <a:lnTo>
                    <a:pt x="1485686" y="0"/>
                  </a:lnTo>
                  <a:lnTo>
                    <a:pt x="1485686" y="4908338"/>
                  </a:lnTo>
                  <a:lnTo>
                    <a:pt x="0" y="4908338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обеспечение инновационного, опережающего характера развития системы дополнительного образования </a:t>
              </a:r>
              <a:endParaRPr lang="ru-RU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-118705" y="5641907"/>
              <a:ext cx="9057008" cy="604141"/>
            </a:xfrm>
            <a:custGeom>
              <a:avLst/>
              <a:gdLst>
                <a:gd name="connsiteX0" fmla="*/ 0 w 1485686"/>
                <a:gd name="connsiteY0" fmla="*/ 0 h 594855"/>
                <a:gd name="connsiteX1" fmla="*/ 1485686 w 1485686"/>
                <a:gd name="connsiteY1" fmla="*/ 0 h 594855"/>
                <a:gd name="connsiteX2" fmla="*/ 1485686 w 1485686"/>
                <a:gd name="connsiteY2" fmla="*/ 594855 h 594855"/>
                <a:gd name="connsiteX3" fmla="*/ 0 w 1485686"/>
                <a:gd name="connsiteY3" fmla="*/ 594855 h 594855"/>
                <a:gd name="connsiteX4" fmla="*/ 0 w 1485686"/>
                <a:gd name="connsiteY4" fmla="*/ 0 h 59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594855">
                  <a:moveTo>
                    <a:pt x="0" y="0"/>
                  </a:moveTo>
                  <a:lnTo>
                    <a:pt x="1485686" y="0"/>
                  </a:lnTo>
                  <a:lnTo>
                    <a:pt x="1485686" y="594855"/>
                  </a:lnTo>
                  <a:lnTo>
                    <a:pt x="0" y="594855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Указ Президента от 07 мая 2012 года № 599 </a:t>
              </a:r>
              <a:br>
                <a:rPr lang="ru-RU" sz="1600" kern="1200" dirty="0" smtClean="0"/>
              </a:br>
              <a:r>
                <a:rPr lang="ru-RU" sz="1600" kern="1200" dirty="0" smtClean="0"/>
                <a:t>«О мерах по реализации государственной политики в области образования и науки»</a:t>
              </a:r>
              <a:endParaRPr lang="ru-RU" sz="1600" kern="1200" dirty="0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-118705" y="6175233"/>
              <a:ext cx="9057010" cy="584179"/>
            </a:xfrm>
            <a:custGeom>
              <a:avLst/>
              <a:gdLst>
                <a:gd name="connsiteX0" fmla="*/ 0 w 1485686"/>
                <a:gd name="connsiteY0" fmla="*/ 0 h 4908338"/>
                <a:gd name="connsiteX1" fmla="*/ 1485686 w 1485686"/>
                <a:gd name="connsiteY1" fmla="*/ 0 h 4908338"/>
                <a:gd name="connsiteX2" fmla="*/ 1485686 w 1485686"/>
                <a:gd name="connsiteY2" fmla="*/ 4908338 h 4908338"/>
                <a:gd name="connsiteX3" fmla="*/ 0 w 1485686"/>
                <a:gd name="connsiteY3" fmla="*/ 4908338 h 4908338"/>
                <a:gd name="connsiteX4" fmla="*/ 0 w 1485686"/>
                <a:gd name="connsiteY4" fmla="*/ 0 h 49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4908338">
                  <a:moveTo>
                    <a:pt x="0" y="0"/>
                  </a:moveTo>
                  <a:lnTo>
                    <a:pt x="1485686" y="0"/>
                  </a:lnTo>
                  <a:lnTo>
                    <a:pt x="1485686" y="4908338"/>
                  </a:lnTo>
                  <a:lnTo>
                    <a:pt x="0" y="4908338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обеспечение 70-75 процентов детей и молодежи в возрасте от 5 до 18 лет качественным дополнительным образованием</a:t>
              </a:r>
              <a:endParaRPr lang="ru-RU" sz="1600" kern="1200" dirty="0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-118701" y="3624262"/>
              <a:ext cx="9057005" cy="649715"/>
            </a:xfrm>
            <a:custGeom>
              <a:avLst/>
              <a:gdLst>
                <a:gd name="connsiteX0" fmla="*/ 0 w 1485686"/>
                <a:gd name="connsiteY0" fmla="*/ 0 h 4908338"/>
                <a:gd name="connsiteX1" fmla="*/ 1485686 w 1485686"/>
                <a:gd name="connsiteY1" fmla="*/ 0 h 4908338"/>
                <a:gd name="connsiteX2" fmla="*/ 1485686 w 1485686"/>
                <a:gd name="connsiteY2" fmla="*/ 4908338 h 4908338"/>
                <a:gd name="connsiteX3" fmla="*/ 0 w 1485686"/>
                <a:gd name="connsiteY3" fmla="*/ 4908338 h 4908338"/>
                <a:gd name="connsiteX4" fmla="*/ 0 w 1485686"/>
                <a:gd name="connsiteY4" fmla="*/ 0 h 49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86" h="4908338">
                  <a:moveTo>
                    <a:pt x="0" y="0"/>
                  </a:moveTo>
                  <a:lnTo>
                    <a:pt x="1485686" y="0"/>
                  </a:lnTo>
                  <a:lnTo>
                    <a:pt x="1485686" y="4908338"/>
                  </a:lnTo>
                  <a:lnTo>
                    <a:pt x="0" y="4908338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smtClean="0"/>
                <a:t>создание </a:t>
              </a:r>
              <a:r>
                <a:rPr lang="ru-RU" sz="1600" dirty="0"/>
                <a:t>в каждом регионе Российской Федерации современных региональных систем дополнительного образования детей.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48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F:\!!Мероприятия2015\2015-11-25-Презентация МОНАО-ГИА ЕГЭ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8275" y="184408"/>
            <a:ext cx="1958975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06093" y="1292181"/>
            <a:ext cx="3464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Количество организаций дополнительного образования: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8421" y="3769296"/>
            <a:ext cx="6082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Охват обучающихся системой дополнительного образования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655153048"/>
              </p:ext>
            </p:extLst>
          </p:nvPr>
        </p:nvGraphicFramePr>
        <p:xfrm>
          <a:off x="1146413" y="4322722"/>
          <a:ext cx="737412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039373" y="4964330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2016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8181" y="4712535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2017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583" y="6031389"/>
            <a:ext cx="1043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процент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4185" y="4573183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2018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37683" y="2810141"/>
            <a:ext cx="3836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объединений дополнительного образования – </a:t>
            </a:r>
            <a:r>
              <a:rPr lang="ru-RU" b="1" dirty="0" smtClean="0">
                <a:solidFill>
                  <a:srgbClr val="C00000"/>
                </a:solidFill>
              </a:rPr>
              <a:t>2830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число обучающихся – </a:t>
            </a:r>
            <a:r>
              <a:rPr lang="ru-RU" b="1" dirty="0" smtClean="0">
                <a:solidFill>
                  <a:srgbClr val="C00000"/>
                </a:solidFill>
              </a:rPr>
              <a:t>61545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90819" y="4138628"/>
            <a:ext cx="883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2024 год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2526" y="1296989"/>
            <a:ext cx="4496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Всего: </a:t>
            </a:r>
            <a:r>
              <a:rPr lang="ru-RU" b="1" dirty="0" smtClean="0">
                <a:solidFill>
                  <a:srgbClr val="C00000"/>
                </a:solidFill>
              </a:rPr>
              <a:t>89</a:t>
            </a:r>
            <a:r>
              <a:rPr lang="ru-RU" b="1" dirty="0" smtClean="0"/>
              <a:t> учреждений, из них: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r>
              <a:rPr lang="ru-RU" b="1" dirty="0" smtClean="0"/>
              <a:t> – государственных;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95</a:t>
            </a:r>
            <a:r>
              <a:rPr lang="ru-RU" b="1" dirty="0" smtClean="0"/>
              <a:t> – муниципальных.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21</a:t>
            </a:r>
            <a:r>
              <a:rPr lang="ru-RU" b="1" dirty="0" smtClean="0"/>
              <a:t> – детско-юношеских спортивных школ;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40</a:t>
            </a:r>
            <a:r>
              <a:rPr lang="ru-RU" b="1" dirty="0" smtClean="0"/>
              <a:t> – школ искусств.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39748" y="2845966"/>
            <a:ext cx="3451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организациях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дополнительного образования: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0488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/>
          </p:nvPr>
        </p:nvGraphicFramePr>
        <p:xfrm>
          <a:off x="414779" y="1520543"/>
          <a:ext cx="8474697" cy="5208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02543"/>
            <a:ext cx="64801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56202" y="5251525"/>
            <a:ext cx="3379509" cy="1477328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a typeface="Calibri" panose="020F0502020204030204" pitchFamily="34" charset="0"/>
              </a:rPr>
              <a:t>Обеспечения </a:t>
            </a: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</a:rPr>
              <a:t>равного доступа к современным дополнительным общеобразовательным программам детей, в том числе из сельской местности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844619" y="3092787"/>
            <a:ext cx="18854" cy="2158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632409" y="5036280"/>
            <a:ext cx="17282" cy="39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350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71" y="1603138"/>
            <a:ext cx="9202742" cy="4990166"/>
          </a:xfr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6632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6310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" y="77003"/>
            <a:ext cx="6253576" cy="38886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94" y="2771238"/>
            <a:ext cx="5650029" cy="4086762"/>
          </a:xfrm>
          <a:prstGeom prst="rect">
            <a:avLst/>
          </a:prstGeom>
        </p:spPr>
      </p:pic>
      <p:pic>
        <p:nvPicPr>
          <p:cNvPr id="6" name="Picture 4" descr="http://navigatordo.ru/images/images_preview/a319d215f2ae374563ad957426334230_big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89" y="4461828"/>
            <a:ext cx="2286298" cy="152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fmf1.pskgu.ru/download.php/pskgu/files/PAGES/IMAGES/60b889d0-22c5-4d87-a3a3-1c909865af67/9551BCE175B35BBD801EFEF7CEE0567A?title=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626" y="613657"/>
            <a:ext cx="1952924" cy="16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686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" r="4344"/>
          <a:stretch/>
        </p:blipFill>
        <p:spPr>
          <a:xfrm>
            <a:off x="173254" y="2662171"/>
            <a:ext cx="5303521" cy="4195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" r="5411"/>
          <a:stretch/>
        </p:blipFill>
        <p:spPr>
          <a:xfrm>
            <a:off x="4061861" y="82974"/>
            <a:ext cx="5014762" cy="3918629"/>
          </a:xfrm>
          <a:prstGeom prst="rect">
            <a:avLst/>
          </a:prstGeom>
        </p:spPr>
      </p:pic>
      <p:pic>
        <p:nvPicPr>
          <p:cNvPr id="6" name="Picture 12" descr="http://ccip.spb.ru/wp-content/uploads/konferenci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62" y="604921"/>
            <a:ext cx="1532470" cy="153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ya-webdesign.com/images/beer-clip-tent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07" y="4629940"/>
            <a:ext cx="2249480" cy="142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182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2803" y="2236478"/>
            <a:ext cx="535442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</a:rPr>
              <a:t>Цели: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развитие конкуренции между поставщиками и увеличение числа </a:t>
            </a:r>
            <a:r>
              <a:rPr lang="ru-RU" sz="2000" dirty="0" smtClean="0"/>
              <a:t>поставщиков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развитие вариативности дополнительных общеобразовательных программ, повышение их </a:t>
            </a:r>
            <a:r>
              <a:rPr lang="ru-RU" sz="2000" dirty="0" smtClean="0"/>
              <a:t>качества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обеспечение прозрачности расходования бюджетных средств </a:t>
            </a:r>
            <a:br>
              <a:rPr lang="ru-RU" sz="2000" dirty="0"/>
            </a:br>
            <a:r>
              <a:rPr lang="ru-RU" sz="2000" dirty="0"/>
              <a:t>и снижение коррупционных </a:t>
            </a:r>
            <a:r>
              <a:rPr lang="ru-RU" sz="2000" dirty="0" smtClean="0"/>
              <a:t>рисков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повышение уровня учебной </a:t>
            </a:r>
            <a:r>
              <a:rPr lang="ru-RU" sz="2000" dirty="0" smtClean="0"/>
              <a:t>мобильности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повышение реального (а не рассчитанного по числу услуг) охвата детей дополнительным образованием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9298" y="1863332"/>
            <a:ext cx="2839530" cy="48485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МО – участники: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Архангельск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Северодвинск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Котлас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Новодвинск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Коряжма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г. </a:t>
            </a:r>
            <a:r>
              <a:rPr lang="ru-RU" b="1" dirty="0" smtClean="0"/>
              <a:t>Мирный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Вельский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Верхнетоемский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Виноградовский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Каргопольский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Коношский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Ленский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Няндомский </a:t>
            </a:r>
            <a:r>
              <a:rPr lang="ru-RU" b="1" dirty="0" smtClean="0"/>
              <a:t>район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Пинежский </a:t>
            </a:r>
            <a:r>
              <a:rPr lang="ru-RU" b="1" dirty="0" smtClean="0"/>
              <a:t>район</a:t>
            </a:r>
            <a:endParaRPr lang="ru-RU" b="1" dirty="0"/>
          </a:p>
          <a:p>
            <a:endParaRPr lang="ru-RU" b="1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6632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783309" y="1282371"/>
            <a:ext cx="83173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Персонифицированное </a:t>
            </a: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</a:rPr>
              <a:t>финансирование дополнительного образования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72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73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1744</TotalTime>
  <Words>385</Words>
  <Application>Microsoft Office PowerPoint</Application>
  <PresentationFormat>Экран (4:3)</PresentationFormat>
  <Paragraphs>85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Narrow</vt:lpstr>
      <vt:lpstr>Calibri</vt:lpstr>
      <vt:lpstr>Calibri Light</vt:lpstr>
      <vt:lpstr>Wingdings</vt:lpstr>
      <vt:lpstr>Тема Office</vt:lpstr>
      <vt:lpstr>Внедрение целевой модели региональной системы дополнительного образования  в Архангельской области в рамках реализации федерального проекта  «Успех каждого ребенка»  национального проекта «Образование»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ЦЕЛЕВАЯ МОДЕЛЬ РАЗВИТИЯ  РЕГИОНАЛЬНЫХ СИСТЕМ  ДОПОЛНИТЕЛЬНОГО ОБРАЗОВАНИЯ ДЕТЕЙ</dc:title>
  <dc:creator>Петруханова Юлия Борисовна</dc:creator>
  <cp:lastModifiedBy>Петруханова Юлия Борисовна</cp:lastModifiedBy>
  <cp:revision>92</cp:revision>
  <cp:lastPrinted>2019-10-03T12:51:15Z</cp:lastPrinted>
  <dcterms:created xsi:type="dcterms:W3CDTF">2019-01-23T11:57:18Z</dcterms:created>
  <dcterms:modified xsi:type="dcterms:W3CDTF">2020-02-04T12:17:32Z</dcterms:modified>
</cp:coreProperties>
</file>