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Layouts/slideLayout158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65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61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5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slideLayouts/slideLayout159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62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Masters/slideMaster13.xml" ContentType="application/vnd.openxmlformats-officedocument.presentationml.slideMaster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s/slide24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Masters/slideMaster14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64.xml" ContentType="application/vnd.openxmlformats-officedocument.presentationml.slideLayout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ppt/theme/theme14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708" r:id="rId2"/>
    <p:sldMasterId id="2147483732" r:id="rId3"/>
    <p:sldMasterId id="2147483858" r:id="rId4"/>
    <p:sldMasterId id="2147483870" r:id="rId5"/>
    <p:sldMasterId id="2147483882" r:id="rId6"/>
    <p:sldMasterId id="2147483894" r:id="rId7"/>
    <p:sldMasterId id="2147483906" r:id="rId8"/>
    <p:sldMasterId id="2147483918" r:id="rId9"/>
    <p:sldMasterId id="2147483930" r:id="rId10"/>
    <p:sldMasterId id="2147483942" r:id="rId11"/>
    <p:sldMasterId id="2147483954" r:id="rId12"/>
    <p:sldMasterId id="2147483966" r:id="rId13"/>
    <p:sldMasterId id="2147483978" r:id="rId14"/>
    <p:sldMasterId id="2147483990" r:id="rId15"/>
  </p:sldMasterIdLst>
  <p:sldIdLst>
    <p:sldId id="267" r:id="rId16"/>
    <p:sldId id="269" r:id="rId17"/>
    <p:sldId id="303" r:id="rId18"/>
    <p:sldId id="264" r:id="rId19"/>
    <p:sldId id="294" r:id="rId20"/>
    <p:sldId id="295" r:id="rId21"/>
    <p:sldId id="298" r:id="rId22"/>
    <p:sldId id="296" r:id="rId23"/>
    <p:sldId id="300" r:id="rId24"/>
    <p:sldId id="301" r:id="rId25"/>
    <p:sldId id="299" r:id="rId26"/>
    <p:sldId id="302" r:id="rId27"/>
    <p:sldId id="304" r:id="rId28"/>
    <p:sldId id="281" r:id="rId29"/>
    <p:sldId id="283" r:id="rId30"/>
    <p:sldId id="284" r:id="rId31"/>
    <p:sldId id="285" r:id="rId32"/>
    <p:sldId id="286" r:id="rId33"/>
    <p:sldId id="292" r:id="rId34"/>
    <p:sldId id="287" r:id="rId35"/>
    <p:sldId id="289" r:id="rId36"/>
    <p:sldId id="288" r:id="rId37"/>
    <p:sldId id="290" r:id="rId38"/>
    <p:sldId id="291" r:id="rId39"/>
    <p:sldId id="293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3.xml"/><Relationship Id="rId26" Type="http://schemas.openxmlformats.org/officeDocument/2006/relationships/slide" Target="slides/slide11.xml"/><Relationship Id="rId39" Type="http://schemas.openxmlformats.org/officeDocument/2006/relationships/slide" Target="slides/slide2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6.xml"/><Relationship Id="rId34" Type="http://schemas.openxmlformats.org/officeDocument/2006/relationships/slide" Target="slides/slide19.xml"/><Relationship Id="rId42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openxmlformats.org/officeDocument/2006/relationships/slide" Target="slides/slide18.xml"/><Relationship Id="rId38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.xml"/><Relationship Id="rId20" Type="http://schemas.openxmlformats.org/officeDocument/2006/relationships/slide" Target="slides/slide5.xml"/><Relationship Id="rId29" Type="http://schemas.openxmlformats.org/officeDocument/2006/relationships/slide" Target="slides/slide14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9.xml"/><Relationship Id="rId32" Type="http://schemas.openxmlformats.org/officeDocument/2006/relationships/slide" Target="slides/slide17.xml"/><Relationship Id="rId37" Type="http://schemas.openxmlformats.org/officeDocument/2006/relationships/slide" Target="slides/slide22.xml"/><Relationship Id="rId40" Type="http://schemas.openxmlformats.org/officeDocument/2006/relationships/slide" Target="slides/slide25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8.xml"/><Relationship Id="rId28" Type="http://schemas.openxmlformats.org/officeDocument/2006/relationships/slide" Target="slides/slide13.xml"/><Relationship Id="rId36" Type="http://schemas.openxmlformats.org/officeDocument/2006/relationships/slide" Target="slides/slide2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4.xml"/><Relationship Id="rId31" Type="http://schemas.openxmlformats.org/officeDocument/2006/relationships/slide" Target="slides/slide16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slide" Target="slides/slide15.xml"/><Relationship Id="rId35" Type="http://schemas.openxmlformats.org/officeDocument/2006/relationships/slide" Target="slides/slide20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8BFB7-595E-4EF3-ADC9-4041E75AE74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7CCEE5-2692-4050-A1FE-7701A6FBB1B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0859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E1615-DAB6-448D-AB4F-CBC7D8777C8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7760C6-3CFC-40E1-A37A-7B1A2409514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7264161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A9322F-0445-41C5-B8C4-7E3F83E7037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3788925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DD9FA8-751B-4E11-9472-02777B22E9B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4135795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5AC3A0-A6A9-4364-A1FE-58EAC23B932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2853760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9A039B-0821-4E51-A8F1-79A3CEEAC4F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5903358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B0EC74-9801-4A83-9649-959AC2AED26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9506092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317E7-B0F5-4C9A-B4D8-117292B18DC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6963430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A45C82-9CCD-4C54-9595-E199797DAA2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2171353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FD1A10-6730-46EA-BBA4-562E477F47E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1025263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87B8D4-5288-4418-ADB5-D06E0093DC9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8189246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FD187F-F9E1-4E45-86F5-042AF18AB22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37694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CE3275-0C91-4435-9A2A-56304E25569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A7811-C8FF-41A8-A0ED-F7E7679327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36801605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AE3788-48CA-4BF1-BD1D-42660322663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6124228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2B49E3-B26D-414F-9624-15CEB81E512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01164309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7FFD2C-59E5-4782-9A0B-4AEE8DA703D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59343294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4C28D0-954F-490D-B766-6017B2FB867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7712717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BA41E6-0C32-4899-892F-F6236F9AFB2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1562483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BD9DD6-7E62-447C-8AA2-ABD9301D824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9133791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BE3CB9-07F1-4EB8-966B-BA78B8BD951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8215008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653D10-63E0-4560-A2E5-3BEEEB97515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6298939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E7A75F-4665-48D0-913E-3D3B51109F5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9387447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FE627A-2DB7-42ED-ADC2-9DCAE761FBE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76134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8BFB7-595E-4EF3-ADC9-4041E75AE74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7CCEE5-2692-4050-A1FE-7701A6FBB1B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438504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56610D-A630-4DCC-8C6C-7E6C3B3FACF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154199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9E11F1-C9E2-41AE-9ABB-A3B22BD8FA2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604569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2B49E3-B26D-414F-9624-15CEB81E512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8819393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7FFD2C-59E5-4782-9A0B-4AEE8DA703D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7883994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4C28D0-954F-490D-B766-6017B2FB867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502326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BA41E6-0C32-4899-892F-F6236F9AFB2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8502622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BD9DD6-7E62-447C-8AA2-ABD9301D824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6599506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BE3CB9-07F1-4EB8-966B-BA78B8BD951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7630506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653D10-63E0-4560-A2E5-3BEEEB97515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2231400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E7A75F-4665-48D0-913E-3D3B51109F5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89728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пр4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175" y="0"/>
            <a:ext cx="91503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E436E-B397-4A24-A3BD-8A0EF21429E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59A319-9DA9-4D1D-8718-941380BEA2F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7222018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FE627A-2DB7-42ED-ADC2-9DCAE761FBE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860764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56610D-A630-4DCC-8C6C-7E6C3B3FACF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0921179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9E11F1-C9E2-41AE-9ABB-A3B22BD8FA2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5696543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2B49E3-B26D-414F-9624-15CEB81E512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4407246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7FFD2C-59E5-4782-9A0B-4AEE8DA703D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9209814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4C28D0-954F-490D-B766-6017B2FB867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0162093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BA41E6-0C32-4899-892F-F6236F9AFB2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7793440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BD9DD6-7E62-447C-8AA2-ABD9301D824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5059186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BE3CB9-07F1-4EB8-966B-BA78B8BD951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485685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653D10-63E0-4560-A2E5-3BEEEB97515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5019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F9D60-1822-4DBB-BCA5-5CAFF626050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5B1322-8939-45C9-B2C6-87FAE849836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8361577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E7A75F-4665-48D0-913E-3D3B51109F5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9750939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FE627A-2DB7-42ED-ADC2-9DCAE761FBE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5054449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56610D-A630-4DCC-8C6C-7E6C3B3FACF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3742347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9E11F1-C9E2-41AE-9ABB-A3B22BD8FA2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8407674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2B49E3-B26D-414F-9624-15CEB81E512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0059875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7FFD2C-59E5-4782-9A0B-4AEE8DA703D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2442116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4C28D0-954F-490D-B766-6017B2FB867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1368987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BA41E6-0C32-4899-892F-F6236F9AFB2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254835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BD9DD6-7E62-447C-8AA2-ABD9301D824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4845216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BE3CB9-07F1-4EB8-966B-BA78B8BD951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0833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4082B3-C8E7-4216-91B6-C64D650BF8E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21E5EB-CB5C-4096-A602-9855D23DC25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5691645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653D10-63E0-4560-A2E5-3BEEEB97515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0182035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E7A75F-4665-48D0-913E-3D3B51109F5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843819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FE627A-2DB7-42ED-ADC2-9DCAE761FBE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2878385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56610D-A630-4DCC-8C6C-7E6C3B3FACF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8113988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9E11F1-C9E2-41AE-9ABB-A3B22BD8FA2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9272120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54D6F-9630-4238-8446-6120FACBAB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D3ED-F310-4C06-9C1D-90ACC319A9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6443095"/>
      </p:ext>
    </p:extLst>
  </p:cSld>
  <p:clrMapOvr>
    <a:masterClrMapping/>
  </p:clrMapOvr>
  <p:transition/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54D6F-9630-4238-8446-6120FACBAB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D3ED-F310-4C06-9C1D-90ACC319A9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6243429"/>
      </p:ext>
    </p:extLst>
  </p:cSld>
  <p:clrMapOvr>
    <a:masterClrMapping/>
  </p:clrMapOvr>
  <p:transition/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54D6F-9630-4238-8446-6120FACBAB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D3ED-F310-4C06-9C1D-90ACC319A9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9121575"/>
      </p:ext>
    </p:extLst>
  </p:cSld>
  <p:clrMapOvr>
    <a:masterClrMapping/>
  </p:clrMapOvr>
  <p:transition/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54D6F-9630-4238-8446-6120FACBAB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D3ED-F310-4C06-9C1D-90ACC319A9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4399001"/>
      </p:ext>
    </p:extLst>
  </p:cSld>
  <p:clrMapOvr>
    <a:masterClrMapping/>
  </p:clrMapOvr>
  <p:transition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54D6F-9630-4238-8446-6120FACBAB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D3ED-F310-4C06-9C1D-90ACC319A9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0335344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43C79-A56C-40D0-B347-1FF570ABE0B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66A69C-B7CB-44AB-9324-22C2A5C1955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7296843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54D6F-9630-4238-8446-6120FACBAB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D3ED-F310-4C06-9C1D-90ACC319A9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2568526"/>
      </p:ext>
    </p:extLst>
  </p:cSld>
  <p:clrMapOvr>
    <a:masterClrMapping/>
  </p:clrMapOvr>
  <p:transition/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54D6F-9630-4238-8446-6120FACBAB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D3ED-F310-4C06-9C1D-90ACC319A9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3078408"/>
      </p:ext>
    </p:extLst>
  </p:cSld>
  <p:clrMapOvr>
    <a:masterClrMapping/>
  </p:clrMapOvr>
  <p:transition/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54D6F-9630-4238-8446-6120FACBAB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D3ED-F310-4C06-9C1D-90ACC319A9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799662"/>
      </p:ext>
    </p:extLst>
  </p:cSld>
  <p:clrMapOvr>
    <a:masterClrMapping/>
  </p:clrMapOvr>
  <p:transition/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54D6F-9630-4238-8446-6120FACBAB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D3ED-F310-4C06-9C1D-90ACC319A9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4727218"/>
      </p:ext>
    </p:extLst>
  </p:cSld>
  <p:clrMapOvr>
    <a:masterClrMapping/>
  </p:clrMapOvr>
  <p:transition/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54D6F-9630-4238-8446-6120FACBAB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D3ED-F310-4C06-9C1D-90ACC319A9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7894100"/>
      </p:ext>
    </p:extLst>
  </p:cSld>
  <p:clrMapOvr>
    <a:masterClrMapping/>
  </p:clrMapOvr>
  <p:transition/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54D6F-9630-4238-8446-6120FACBAB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D3ED-F310-4C06-9C1D-90ACC319A9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9051394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BB2878-BE8C-4E02-81BD-EE17273CC31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5A0D8-4BA9-4FBA-9B9F-30B801CBCA5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72151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94820D-C888-4447-A40D-56F92467014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B052AF-3648-4A33-932B-5A47F141D14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42677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41E856-384B-4C7B-864F-F53EC65B20E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1A782-B57C-4F00-9750-4D59C50F969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2288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пр4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175" y="0"/>
            <a:ext cx="91503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E436E-B397-4A24-A3BD-8A0EF21429E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59A319-9DA9-4D1D-8718-941380BEA2F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27857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2A5875-AEA0-40CE-86D7-54BD3C51EB7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C2DFC-BF5B-4AFA-8A69-83F758668C3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88969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E1615-DAB6-448D-AB4F-CBC7D8777C8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7760C6-3CFC-40E1-A37A-7B1A2409514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2349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CE3275-0C91-4435-9A2A-56304E25569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A7811-C8FF-41A8-A0ED-F7E7679327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58923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8BFB7-595E-4EF3-ADC9-4041E75AE74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7CCEE5-2692-4050-A1FE-7701A6FBB1B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01380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пр4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175" y="0"/>
            <a:ext cx="91503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E436E-B397-4A24-A3BD-8A0EF21429E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59A319-9DA9-4D1D-8718-941380BEA2F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046903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F9D60-1822-4DBB-BCA5-5CAFF626050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5B1322-8939-45C9-B2C6-87FAE849836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213660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4082B3-C8E7-4216-91B6-C64D650BF8E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21E5EB-CB5C-4096-A602-9855D23DC25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28087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43C79-A56C-40D0-B347-1FF570ABE0B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66A69C-B7CB-44AB-9324-22C2A5C1955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367105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BB2878-BE8C-4E02-81BD-EE17273CC31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5A0D8-4BA9-4FBA-9B9F-30B801CBCA5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42613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94820D-C888-4447-A40D-56F92467014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B052AF-3648-4A33-932B-5A47F141D14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9528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F9D60-1822-4DBB-BCA5-5CAFF626050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5B1322-8939-45C9-B2C6-87FAE849836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991556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41E856-384B-4C7B-864F-F53EC65B20E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1A782-B57C-4F00-9750-4D59C50F969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774484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2A5875-AEA0-40CE-86D7-54BD3C51EB7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C2DFC-BF5B-4AFA-8A69-83F758668C3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657350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E1615-DAB6-448D-AB4F-CBC7D8777C8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7760C6-3CFC-40E1-A37A-7B1A2409514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264364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CE3275-0C91-4435-9A2A-56304E25569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A7811-C8FF-41A8-A0ED-F7E7679327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856179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A9322F-0445-41C5-B8C4-7E3F83E7037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164941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DD9FA8-751B-4E11-9472-02777B22E9B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69929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5AC3A0-A6A9-4364-A1FE-58EAC23B932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397974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9A039B-0821-4E51-A8F1-79A3CEEAC4F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708740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B0EC74-9801-4A83-9649-959AC2AED26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994083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317E7-B0F5-4C9A-B4D8-117292B18DC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2900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4082B3-C8E7-4216-91B6-C64D650BF8E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21E5EB-CB5C-4096-A602-9855D23DC25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27657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A45C82-9CCD-4C54-9595-E199797DAA2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042212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FD1A10-6730-46EA-BBA4-562E477F47E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519938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87B8D4-5288-4418-ADB5-D06E0093DC9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67668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FD187F-F9E1-4E45-86F5-042AF18AB22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161984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AE3788-48CA-4BF1-BD1D-42660322663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807232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A9322F-0445-41C5-B8C4-7E3F83E7037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129806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DD9FA8-751B-4E11-9472-02777B22E9B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69538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5AC3A0-A6A9-4364-A1FE-58EAC23B932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984950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9A039B-0821-4E51-A8F1-79A3CEEAC4F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716213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B0EC74-9801-4A83-9649-959AC2AED26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87624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43C79-A56C-40D0-B347-1FF570ABE0B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66A69C-B7CB-44AB-9324-22C2A5C1955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650606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317E7-B0F5-4C9A-B4D8-117292B18DC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026369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A45C82-9CCD-4C54-9595-E199797DAA2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718318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FD1A10-6730-46EA-BBA4-562E477F47E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266544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87B8D4-5288-4418-ADB5-D06E0093DC9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738025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FD187F-F9E1-4E45-86F5-042AF18AB22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16567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AE3788-48CA-4BF1-BD1D-42660322663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44947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A9322F-0445-41C5-B8C4-7E3F83E7037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241205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DD9FA8-751B-4E11-9472-02777B22E9B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959599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5AC3A0-A6A9-4364-A1FE-58EAC23B932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733226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9A039B-0821-4E51-A8F1-79A3CEEAC4F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8275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BB2878-BE8C-4E02-81BD-EE17273CC31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5A0D8-4BA9-4FBA-9B9F-30B801CBCA5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881172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B0EC74-9801-4A83-9649-959AC2AED26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694684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317E7-B0F5-4C9A-B4D8-117292B18DC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245781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A45C82-9CCD-4C54-9595-E199797DAA2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937626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FD1A10-6730-46EA-BBA4-562E477F47E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67908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87B8D4-5288-4418-ADB5-D06E0093DC9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412729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FD187F-F9E1-4E45-86F5-042AF18AB22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213034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AE3788-48CA-4BF1-BD1D-42660322663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732302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A9322F-0445-41C5-B8C4-7E3F83E7037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561869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DD9FA8-751B-4E11-9472-02777B22E9B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111776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5AC3A0-A6A9-4364-A1FE-58EAC23B932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57417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94820D-C888-4447-A40D-56F92467014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B052AF-3648-4A33-932B-5A47F141D14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224717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9A039B-0821-4E51-A8F1-79A3CEEAC4F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686259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B0EC74-9801-4A83-9649-959AC2AED26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031562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317E7-B0F5-4C9A-B4D8-117292B18DC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268681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A45C82-9CCD-4C54-9595-E199797DAA2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748430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FD1A10-6730-46EA-BBA4-562E477F47E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202780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87B8D4-5288-4418-ADB5-D06E0093DC9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167086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FD187F-F9E1-4E45-86F5-042AF18AB22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019393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AE3788-48CA-4BF1-BD1D-42660322663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851207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A9322F-0445-41C5-B8C4-7E3F83E7037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113477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DD9FA8-751B-4E11-9472-02777B22E9B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85003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41E856-384B-4C7B-864F-F53EC65B20E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1A782-B57C-4F00-9750-4D59C50F969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035358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5AC3A0-A6A9-4364-A1FE-58EAC23B932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636006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9A039B-0821-4E51-A8F1-79A3CEEAC4F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402112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B0EC74-9801-4A83-9649-959AC2AED26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351141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317E7-B0F5-4C9A-B4D8-117292B18DC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829744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A45C82-9CCD-4C54-9595-E199797DAA2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276727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FD1A10-6730-46EA-BBA4-562E477F47E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355909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87B8D4-5288-4418-ADB5-D06E0093DC9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8381767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FD187F-F9E1-4E45-86F5-042AF18AB22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303652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AE3788-48CA-4BF1-BD1D-42660322663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211213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A9322F-0445-41C5-B8C4-7E3F83E7037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27987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2A5875-AEA0-40CE-86D7-54BD3C51EB7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C2DFC-BF5B-4AFA-8A69-83F758668C3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878618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DD9FA8-751B-4E11-9472-02777B22E9B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67379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5AC3A0-A6A9-4364-A1FE-58EAC23B932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3454674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9A039B-0821-4E51-A8F1-79A3CEEAC4F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528642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B0EC74-9801-4A83-9649-959AC2AED26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41167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317E7-B0F5-4C9A-B4D8-117292B18DC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2993922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A45C82-9CCD-4C54-9595-E199797DAA2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986236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FD1A10-6730-46EA-BBA4-562E477F47E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8018326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87B8D4-5288-4418-ADB5-D06E0093DC9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1125491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FD187F-F9E1-4E45-86F5-042AF18AB22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8671905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AE3788-48CA-4BF1-BD1D-42660322663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8532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760ED44-B868-42D5-B31C-B06F27F5276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BDDD432-1F35-435A-A3BC-4F019FB5C8E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806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BAA07EF-B91A-4270-973D-8ADC0BFC8D21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0600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1" r:id="rId1"/>
    <p:sldLayoutId id="2147483932" r:id="rId2"/>
    <p:sldLayoutId id="2147483933" r:id="rId3"/>
    <p:sldLayoutId id="2147483934" r:id="rId4"/>
    <p:sldLayoutId id="2147483935" r:id="rId5"/>
    <p:sldLayoutId id="2147483936" r:id="rId6"/>
    <p:sldLayoutId id="2147483937" r:id="rId7"/>
    <p:sldLayoutId id="2147483938" r:id="rId8"/>
    <p:sldLayoutId id="2147483939" r:id="rId9"/>
    <p:sldLayoutId id="2147483940" r:id="rId10"/>
    <p:sldLayoutId id="214748394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99FF"/>
            </a:gs>
            <a:gs pos="50000">
              <a:schemeClr val="bg1"/>
            </a:gs>
            <a:gs pos="100000">
              <a:srgbClr val="6699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E4BF84F-4D65-4E19-A7C6-8538025BB552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1203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44" r:id="rId2"/>
    <p:sldLayoutId id="2147483945" r:id="rId3"/>
    <p:sldLayoutId id="2147483946" r:id="rId4"/>
    <p:sldLayoutId id="2147483947" r:id="rId5"/>
    <p:sldLayoutId id="2147483948" r:id="rId6"/>
    <p:sldLayoutId id="2147483949" r:id="rId7"/>
    <p:sldLayoutId id="2147483950" r:id="rId8"/>
    <p:sldLayoutId id="2147483951" r:id="rId9"/>
    <p:sldLayoutId id="2147483952" r:id="rId10"/>
    <p:sldLayoutId id="214748395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99FF"/>
            </a:gs>
            <a:gs pos="50000">
              <a:schemeClr val="bg1"/>
            </a:gs>
            <a:gs pos="100000">
              <a:srgbClr val="6699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E4BF84F-4D65-4E19-A7C6-8538025BB552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1398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6" r:id="rId2"/>
    <p:sldLayoutId id="2147483957" r:id="rId3"/>
    <p:sldLayoutId id="2147483958" r:id="rId4"/>
    <p:sldLayoutId id="2147483959" r:id="rId5"/>
    <p:sldLayoutId id="2147483960" r:id="rId6"/>
    <p:sldLayoutId id="2147483961" r:id="rId7"/>
    <p:sldLayoutId id="2147483962" r:id="rId8"/>
    <p:sldLayoutId id="2147483963" r:id="rId9"/>
    <p:sldLayoutId id="2147483964" r:id="rId10"/>
    <p:sldLayoutId id="214748396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99FF"/>
            </a:gs>
            <a:gs pos="50000">
              <a:schemeClr val="bg1"/>
            </a:gs>
            <a:gs pos="100000">
              <a:srgbClr val="6699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E4BF84F-4D65-4E19-A7C6-8538025BB552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1087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7" r:id="rId1"/>
    <p:sldLayoutId id="2147483968" r:id="rId2"/>
    <p:sldLayoutId id="2147483969" r:id="rId3"/>
    <p:sldLayoutId id="2147483970" r:id="rId4"/>
    <p:sldLayoutId id="2147483971" r:id="rId5"/>
    <p:sldLayoutId id="2147483972" r:id="rId6"/>
    <p:sldLayoutId id="2147483973" r:id="rId7"/>
    <p:sldLayoutId id="2147483974" r:id="rId8"/>
    <p:sldLayoutId id="2147483975" r:id="rId9"/>
    <p:sldLayoutId id="2147483976" r:id="rId10"/>
    <p:sldLayoutId id="214748397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99FF"/>
            </a:gs>
            <a:gs pos="50000">
              <a:schemeClr val="bg1"/>
            </a:gs>
            <a:gs pos="100000">
              <a:srgbClr val="6699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E4BF84F-4D65-4E19-A7C6-8538025BB552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9609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9" r:id="rId1"/>
    <p:sldLayoutId id="2147483980" r:id="rId2"/>
    <p:sldLayoutId id="2147483981" r:id="rId3"/>
    <p:sldLayoutId id="2147483982" r:id="rId4"/>
    <p:sldLayoutId id="2147483983" r:id="rId5"/>
    <p:sldLayoutId id="2147483984" r:id="rId6"/>
    <p:sldLayoutId id="2147483985" r:id="rId7"/>
    <p:sldLayoutId id="2147483986" r:id="rId8"/>
    <p:sldLayoutId id="2147483987" r:id="rId9"/>
    <p:sldLayoutId id="2147483988" r:id="rId10"/>
    <p:sldLayoutId id="214748398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454D6F-9630-4238-8446-6120FACBAB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A5D3ED-F310-4C06-9C1D-90ACC319A9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1885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1" r:id="rId1"/>
    <p:sldLayoutId id="2147483992" r:id="rId2"/>
    <p:sldLayoutId id="2147483993" r:id="rId3"/>
    <p:sldLayoutId id="2147483994" r:id="rId4"/>
    <p:sldLayoutId id="2147483995" r:id="rId5"/>
    <p:sldLayoutId id="2147483996" r:id="rId6"/>
    <p:sldLayoutId id="2147483997" r:id="rId7"/>
    <p:sldLayoutId id="2147483998" r:id="rId8"/>
    <p:sldLayoutId id="2147483999" r:id="rId9"/>
    <p:sldLayoutId id="2147484000" r:id="rId10"/>
    <p:sldLayoutId id="2147484001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760ED44-B868-42D5-B31C-B06F27F5276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BDDD432-1F35-435A-A3BC-4F019FB5C8E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5722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760ED44-B868-42D5-B31C-B06F27F5276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BDDD432-1F35-435A-A3BC-4F019FB5C8E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3031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BAA07EF-B91A-4270-973D-8ADC0BFC8D21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6352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  <p:sldLayoutId id="2147483862" r:id="rId4"/>
    <p:sldLayoutId id="2147483863" r:id="rId5"/>
    <p:sldLayoutId id="2147483864" r:id="rId6"/>
    <p:sldLayoutId id="2147483865" r:id="rId7"/>
    <p:sldLayoutId id="2147483866" r:id="rId8"/>
    <p:sldLayoutId id="2147483867" r:id="rId9"/>
    <p:sldLayoutId id="2147483868" r:id="rId10"/>
    <p:sldLayoutId id="214748386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BAA07EF-B91A-4270-973D-8ADC0BFC8D21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0923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1" r:id="rId1"/>
    <p:sldLayoutId id="2147483872" r:id="rId2"/>
    <p:sldLayoutId id="2147483873" r:id="rId3"/>
    <p:sldLayoutId id="2147483874" r:id="rId4"/>
    <p:sldLayoutId id="2147483875" r:id="rId5"/>
    <p:sldLayoutId id="2147483876" r:id="rId6"/>
    <p:sldLayoutId id="2147483877" r:id="rId7"/>
    <p:sldLayoutId id="2147483878" r:id="rId8"/>
    <p:sldLayoutId id="2147483879" r:id="rId9"/>
    <p:sldLayoutId id="2147483880" r:id="rId10"/>
    <p:sldLayoutId id="214748388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BAA07EF-B91A-4270-973D-8ADC0BFC8D21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7810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3" r:id="rId1"/>
    <p:sldLayoutId id="2147483884" r:id="rId2"/>
    <p:sldLayoutId id="2147483885" r:id="rId3"/>
    <p:sldLayoutId id="2147483886" r:id="rId4"/>
    <p:sldLayoutId id="2147483887" r:id="rId5"/>
    <p:sldLayoutId id="2147483888" r:id="rId6"/>
    <p:sldLayoutId id="2147483889" r:id="rId7"/>
    <p:sldLayoutId id="2147483890" r:id="rId8"/>
    <p:sldLayoutId id="2147483891" r:id="rId9"/>
    <p:sldLayoutId id="2147483892" r:id="rId10"/>
    <p:sldLayoutId id="214748389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BAA07EF-B91A-4270-973D-8ADC0BFC8D21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4817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5" r:id="rId1"/>
    <p:sldLayoutId id="2147483896" r:id="rId2"/>
    <p:sldLayoutId id="2147483897" r:id="rId3"/>
    <p:sldLayoutId id="2147483898" r:id="rId4"/>
    <p:sldLayoutId id="2147483899" r:id="rId5"/>
    <p:sldLayoutId id="2147483900" r:id="rId6"/>
    <p:sldLayoutId id="2147483901" r:id="rId7"/>
    <p:sldLayoutId id="2147483902" r:id="rId8"/>
    <p:sldLayoutId id="2147483903" r:id="rId9"/>
    <p:sldLayoutId id="2147483904" r:id="rId10"/>
    <p:sldLayoutId id="214748390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BAA07EF-B91A-4270-973D-8ADC0BFC8D21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1655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7" r:id="rId1"/>
    <p:sldLayoutId id="2147483908" r:id="rId2"/>
    <p:sldLayoutId id="2147483909" r:id="rId3"/>
    <p:sldLayoutId id="2147483910" r:id="rId4"/>
    <p:sldLayoutId id="2147483911" r:id="rId5"/>
    <p:sldLayoutId id="2147483912" r:id="rId6"/>
    <p:sldLayoutId id="2147483913" r:id="rId7"/>
    <p:sldLayoutId id="2147483914" r:id="rId8"/>
    <p:sldLayoutId id="2147483915" r:id="rId9"/>
    <p:sldLayoutId id="2147483916" r:id="rId10"/>
    <p:sldLayoutId id="214748391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BAA07EF-B91A-4270-973D-8ADC0BFC8D21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1606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9" r:id="rId1"/>
    <p:sldLayoutId id="2147483920" r:id="rId2"/>
    <p:sldLayoutId id="2147483921" r:id="rId3"/>
    <p:sldLayoutId id="2147483922" r:id="rId4"/>
    <p:sldLayoutId id="2147483923" r:id="rId5"/>
    <p:sldLayoutId id="2147483924" r:id="rId6"/>
    <p:sldLayoutId id="2147483925" r:id="rId7"/>
    <p:sldLayoutId id="2147483926" r:id="rId8"/>
    <p:sldLayoutId id="2147483927" r:id="rId9"/>
    <p:sldLayoutId id="2147483928" r:id="rId10"/>
    <p:sldLayoutId id="214748392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5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0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5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ctrTitle"/>
          </p:nvPr>
        </p:nvSpPr>
        <p:spPr>
          <a:xfrm>
            <a:off x="611560" y="1772816"/>
            <a:ext cx="7772400" cy="2116212"/>
          </a:xfrm>
        </p:spPr>
        <p:txBody>
          <a:bodyPr/>
          <a:lstStyle/>
          <a:p>
            <a:pPr eaLnBrk="1" hangingPunct="1"/>
            <a:r>
              <a:rPr lang="ru-RU" sz="5400" b="1" dirty="0" smtClean="0">
                <a:solidFill>
                  <a:srgbClr val="002060"/>
                </a:solidFill>
              </a:rPr>
              <a:t>ВИКТОРИНА </a:t>
            </a:r>
            <a:br>
              <a:rPr lang="ru-RU" sz="5400" b="1" dirty="0" smtClean="0">
                <a:solidFill>
                  <a:srgbClr val="002060"/>
                </a:solidFill>
              </a:rPr>
            </a:br>
            <a:r>
              <a:rPr lang="ru-RU" sz="5400" b="1" dirty="0" smtClean="0">
                <a:solidFill>
                  <a:srgbClr val="002060"/>
                </a:solidFill>
              </a:rPr>
              <a:t>«Безопасное</a:t>
            </a:r>
            <a:br>
              <a:rPr lang="ru-RU" sz="5400" b="1" dirty="0" smtClean="0">
                <a:solidFill>
                  <a:srgbClr val="002060"/>
                </a:solidFill>
              </a:rPr>
            </a:br>
            <a:r>
              <a:rPr lang="ru-RU" sz="5400" b="1" dirty="0" smtClean="0">
                <a:solidFill>
                  <a:srgbClr val="002060"/>
                </a:solidFill>
              </a:rPr>
              <a:t> поведение на дороге»</a:t>
            </a:r>
            <a:br>
              <a:rPr lang="ru-RU" sz="5400" b="1" dirty="0" smtClean="0">
                <a:solidFill>
                  <a:srgbClr val="002060"/>
                </a:solidFill>
              </a:rPr>
            </a:br>
            <a:r>
              <a:rPr lang="ru-RU" sz="5400" b="1" dirty="0" smtClean="0">
                <a:solidFill>
                  <a:srgbClr val="002060"/>
                </a:solidFill>
              </a:rPr>
              <a:t>(1- </a:t>
            </a:r>
            <a:r>
              <a:rPr lang="ru-RU" sz="5400" b="1" dirty="0" err="1" smtClean="0">
                <a:solidFill>
                  <a:srgbClr val="002060"/>
                </a:solidFill>
              </a:rPr>
              <a:t>ые</a:t>
            </a:r>
            <a:r>
              <a:rPr lang="ru-RU" sz="5400" b="1" dirty="0" smtClean="0">
                <a:solidFill>
                  <a:srgbClr val="002060"/>
                </a:solidFill>
              </a:rPr>
              <a:t> классы)</a:t>
            </a:r>
          </a:p>
        </p:txBody>
      </p:sp>
      <p:sp>
        <p:nvSpPr>
          <p:cNvPr id="4099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67105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 smtClean="0">
              <a:solidFill>
                <a:srgbClr val="C00000"/>
              </a:solidFill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331640" y="980728"/>
            <a:ext cx="6400800" cy="4752528"/>
          </a:xfrm>
        </p:spPr>
        <p:txBody>
          <a:bodyPr/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Какой сигнал светофора запрещает  движение пешеходов?</a:t>
            </a:r>
          </a:p>
          <a:p>
            <a:endParaRPr lang="ru-RU" sz="4000" b="1" dirty="0" smtClean="0">
              <a:solidFill>
                <a:schemeClr val="tx1"/>
              </a:solidFill>
            </a:endParaRPr>
          </a:p>
          <a:p>
            <a:endParaRPr lang="ru-RU" sz="4000" b="1" dirty="0" smtClean="0">
              <a:solidFill>
                <a:schemeClr val="tx1"/>
              </a:solidFill>
            </a:endParaRP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212976"/>
            <a:ext cx="1439987" cy="1185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96948445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721080" cy="4077072"/>
          </a:xfrm>
        </p:spPr>
        <p:txBody>
          <a:bodyPr/>
          <a:lstStyle/>
          <a:p>
            <a:pPr algn="l"/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4. Какой дорожный знак устанавливают</a:t>
            </a:r>
            <a:br>
              <a:rPr lang="ru-RU" sz="4000" b="1" dirty="0" smtClean="0"/>
            </a:br>
            <a:r>
              <a:rPr lang="ru-RU" sz="4000" b="1" dirty="0" smtClean="0"/>
              <a:t> на месте пешеходного перехода?</a:t>
            </a:r>
            <a:br>
              <a:rPr lang="ru-RU" sz="4000" b="1" dirty="0" smtClean="0"/>
            </a:br>
            <a:r>
              <a:rPr lang="ru-RU" sz="4000" b="1" dirty="0" smtClean="0"/>
              <a:t> </a:t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        А                         Б                        В</a:t>
            </a:r>
            <a:endParaRPr lang="ru-RU" sz="4000" b="1" dirty="0"/>
          </a:p>
        </p:txBody>
      </p:sp>
      <p:pic>
        <p:nvPicPr>
          <p:cNvPr id="4" name="Picture 10" descr="1.22 Ð¿ÐµÑÐµÑÐ¾Ð´Ð½ÑÐ¹ Ð¿ÐµÑÐµÑÐ¾Ð´ - ÐÐ¾ÑÐ¾Ð¶Ð½ÑÐµ Ð·Ð½Ð°ÐºÐ¸ - ÐÑÐµÐ´ÑÐ¿ÑÐµÐ¶Ð´Ð°ÑÑÐ¸Ðµ Ð·Ð½Ð°ÐºÐ¸ - ÐÐ°Ð³Ð°Ð·Ð¸Ð½ ÑÐ¾Ð²Ð°ÑÐ¾Ð² Ð¿Ð¾ Ð¾ÑÑÐ°Ð½Ðµ ÑÑÑÐ´Ð° Ð¸ ÑÐµÑÐ½Ð¸ÐºÐµ Ð±ÐµÐ·Ð¾Ð¿Ð°ÑÐ½Ð¾ÑÑÐ¸.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996952"/>
            <a:ext cx="2452053" cy="2136789"/>
          </a:xfrm>
          <a:prstGeom prst="rect">
            <a:avLst/>
          </a:prstGeom>
          <a:noFill/>
        </p:spPr>
      </p:pic>
      <p:pic>
        <p:nvPicPr>
          <p:cNvPr id="5" name="Picture 2" descr="https://vistanews.ru/uploads/posts/2018-01/1515952073_b86f75f0c1b87a0cc8701fff80d399da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3068960"/>
            <a:ext cx="2304256" cy="2304256"/>
          </a:xfrm>
          <a:prstGeom prst="rect">
            <a:avLst/>
          </a:prstGeom>
          <a:noFill/>
        </p:spPr>
      </p:pic>
      <p:sp>
        <p:nvSpPr>
          <p:cNvPr id="361478" name="AutoShape 6" descr="https://xn--80atcidr8i.xn--p1ai/upload/iblock/12c/12c295e1b8ea212b6390a96f623bef9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0" name="AutoShape 8" descr="https://xn--80atcidr8i.xn--p1ai/upload/iblock/12c/12c295e1b8ea212b6390a96f623bef9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2" name="AutoShape 10" descr="https://www.t-vid.ru/images/site/catalog/znaki/dor/102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4" name="AutoShape 12" descr="https://www.t-vid.ru/images/site/catalog/znaki/dor/102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61485" name="Picture 13" descr="C:\Users\Домашний\Desktop\1074094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2708920"/>
            <a:ext cx="2092654" cy="29506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721080" cy="4077072"/>
          </a:xfrm>
        </p:spPr>
        <p:txBody>
          <a:bodyPr/>
          <a:lstStyle/>
          <a:p>
            <a:pPr algn="l"/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4. Какой дорожный знак устанавливают</a:t>
            </a:r>
            <a:br>
              <a:rPr lang="ru-RU" sz="4000" b="1" dirty="0" smtClean="0"/>
            </a:br>
            <a:r>
              <a:rPr lang="ru-RU" sz="4000" b="1" dirty="0" smtClean="0"/>
              <a:t> на месте пешеходного перехода?</a:t>
            </a:r>
            <a:br>
              <a:rPr lang="ru-RU" sz="4000" b="1" dirty="0" smtClean="0"/>
            </a:br>
            <a:r>
              <a:rPr lang="ru-RU" sz="4000" b="1" dirty="0" smtClean="0"/>
              <a:t> </a:t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                                       В</a:t>
            </a:r>
            <a:endParaRPr lang="ru-RU" sz="4000" b="1" dirty="0"/>
          </a:p>
        </p:txBody>
      </p:sp>
      <p:pic>
        <p:nvPicPr>
          <p:cNvPr id="5" name="Picture 2" descr="https://vistanews.ru/uploads/posts/2018-01/1515952073_b86f75f0c1b87a0cc8701fff80d399da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2996952"/>
            <a:ext cx="2304256" cy="2304256"/>
          </a:xfrm>
          <a:prstGeom prst="rect">
            <a:avLst/>
          </a:prstGeom>
          <a:noFill/>
        </p:spPr>
      </p:pic>
      <p:sp>
        <p:nvSpPr>
          <p:cNvPr id="361478" name="AutoShape 6" descr="https://xn--80atcidr8i.xn--p1ai/upload/iblock/12c/12c295e1b8ea212b6390a96f623bef9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0" name="AutoShape 8" descr="https://xn--80atcidr8i.xn--p1ai/upload/iblock/12c/12c295e1b8ea212b6390a96f623bef9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2" name="AutoShape 10" descr="https://www.t-vid.ru/images/site/catalog/znaki/dor/102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4" name="AutoShape 12" descr="https://www.t-vid.ru/images/site/catalog/znaki/dor/102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611560" y="1600201"/>
            <a:ext cx="8075240" cy="218884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721080" cy="4077072"/>
          </a:xfrm>
        </p:spPr>
        <p:txBody>
          <a:bodyPr/>
          <a:lstStyle/>
          <a:p>
            <a:pPr algn="l"/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                                       </a:t>
            </a:r>
            <a:endParaRPr lang="ru-RU" sz="4000" b="1" dirty="0"/>
          </a:p>
        </p:txBody>
      </p:sp>
      <p:sp>
        <p:nvSpPr>
          <p:cNvPr id="361478" name="AutoShape 6" descr="https://xn--80atcidr8i.xn--p1ai/upload/iblock/12c/12c295e1b8ea212b6390a96f623bef9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0" name="AutoShape 8" descr="https://xn--80atcidr8i.xn--p1ai/upload/iblock/12c/12c295e1b8ea212b6390a96f623bef9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2" name="AutoShape 10" descr="https://www.t-vid.ru/images/site/catalog/znaki/dor/102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4" name="AutoShape 12" descr="https://www.t-vid.ru/images/site/catalog/znaki/dor/102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611560" y="1600201"/>
            <a:ext cx="8075240" cy="2188840"/>
          </a:xfrm>
        </p:spPr>
        <p:txBody>
          <a:bodyPr/>
          <a:lstStyle/>
          <a:p>
            <a:pPr algn="ctr">
              <a:buNone/>
            </a:pPr>
            <a:r>
              <a:rPr lang="ru-RU" sz="6000" b="1" i="1" dirty="0" smtClean="0"/>
              <a:t>Подскажи героям, какие ошибки они совершили:</a:t>
            </a:r>
            <a:endParaRPr lang="ru-RU" sz="60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1143000"/>
          </a:xfrm>
        </p:spPr>
        <p:txBody>
          <a:bodyPr/>
          <a:lstStyle/>
          <a:p>
            <a:r>
              <a:rPr lang="ru-RU" sz="4000" dirty="0" smtClean="0"/>
              <a:t>Какое </a:t>
            </a:r>
            <a:r>
              <a:rPr lang="ru-RU" sz="4000" dirty="0"/>
              <a:t>правило нарушили весёлые человечки?</a:t>
            </a:r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>
            <a:lum bright="-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763713" y="1412875"/>
            <a:ext cx="5543550" cy="434657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539750" y="5805488"/>
            <a:ext cx="8353425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800" b="1">
                <a:solidFill>
                  <a:srgbClr val="333399"/>
                </a:solidFill>
              </a:rPr>
              <a:t>Нельзя переходить (перебегать) дорогу перед близко идущим транспортом.</a:t>
            </a:r>
          </a:p>
        </p:txBody>
      </p:sp>
    </p:spTree>
    <p:extLst>
      <p:ext uri="{BB962C8B-B14F-4D97-AF65-F5344CB8AC3E}">
        <p14:creationId xmlns:p14="http://schemas.microsoft.com/office/powerpoint/2010/main" xmlns="" val="18484857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1042988" y="5516563"/>
            <a:ext cx="7273925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>
                <a:solidFill>
                  <a:srgbClr val="333399"/>
                </a:solidFill>
              </a:rPr>
              <a:t>Идти по обочине дороги навстречу движущемуся транспорту.</a:t>
            </a:r>
            <a:endParaRPr lang="ru-RU">
              <a:solidFill>
                <a:srgbClr val="000000"/>
              </a:solidFill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 cstate="print">
            <a:lum bright="-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557338"/>
            <a:ext cx="6769100" cy="3595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>
                <a:solidFill>
                  <a:srgbClr val="000000"/>
                </a:solidFill>
              </a:rPr>
              <a:t>Как должен вести себя Незнайка, шагая по загородной дороге?</a:t>
            </a:r>
            <a:endParaRPr lang="ru-RU" sz="4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02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>
            <a:lum bright="-6000" contrast="1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150" y="1268413"/>
            <a:ext cx="5184775" cy="443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547813" y="6021388"/>
            <a:ext cx="597693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>
                <a:solidFill>
                  <a:srgbClr val="333399"/>
                </a:solidFill>
              </a:rPr>
              <a:t>На островке безопасности.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250825" y="0"/>
            <a:ext cx="889317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>
                <a:solidFill>
                  <a:srgbClr val="000000"/>
                </a:solidFill>
              </a:rPr>
              <a:t>Где нужно остановиться, если вы </a:t>
            </a:r>
            <a:br>
              <a:rPr lang="ru-RU" sz="4000">
                <a:solidFill>
                  <a:srgbClr val="000000"/>
                </a:solidFill>
              </a:rPr>
            </a:br>
            <a:r>
              <a:rPr lang="ru-RU" sz="4000">
                <a:solidFill>
                  <a:srgbClr val="000000"/>
                </a:solidFill>
              </a:rPr>
              <a:t>не успели перейти широкую улицу?</a:t>
            </a:r>
            <a:endParaRPr lang="ru-RU" sz="4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2657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0"/>
            <a:ext cx="8785225" cy="1282700"/>
          </a:xfrm>
        </p:spPr>
        <p:txBody>
          <a:bodyPr/>
          <a:lstStyle/>
          <a:p>
            <a:r>
              <a:rPr lang="ru-RU" sz="3200"/>
              <a:t>Какие правила для велосипедистов нарушили Карандаш и Самоделкин?</a:t>
            </a: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>
            <a:lum bright="-12000" contrast="12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613" y="1268413"/>
            <a:ext cx="5113337" cy="374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250825" y="5084763"/>
            <a:ext cx="8713788" cy="1604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AutoNum type="arabicPeriod"/>
            </a:pPr>
            <a:r>
              <a:rPr lang="ru-RU" b="1">
                <a:solidFill>
                  <a:srgbClr val="333399"/>
                </a:solidFill>
              </a:rPr>
              <a:t>Ездить на велосипеде по проезжей части разрешается только в  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b="1">
                <a:solidFill>
                  <a:srgbClr val="333399"/>
                </a:solidFill>
              </a:rPr>
              <a:t>     возрасте с 14 лет.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b="1">
                <a:solidFill>
                  <a:srgbClr val="333399"/>
                </a:solidFill>
              </a:rPr>
              <a:t>2. Нельзя перевозить пассажиров на велосипеде, который для этого 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b="1">
                <a:solidFill>
                  <a:srgbClr val="333399"/>
                </a:solidFill>
              </a:rPr>
              <a:t>    не приспособлен.</a:t>
            </a:r>
          </a:p>
        </p:txBody>
      </p:sp>
    </p:spTree>
    <p:extLst>
      <p:ext uri="{BB962C8B-B14F-4D97-AF65-F5344CB8AC3E}">
        <p14:creationId xmlns:p14="http://schemas.microsoft.com/office/powerpoint/2010/main" xmlns="" val="3730920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Чего не должен делать Буратино как пассажир?</a:t>
            </a: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313" y="1484313"/>
            <a:ext cx="7991475" cy="417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611188" y="5661025"/>
            <a:ext cx="8135937" cy="100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400" b="1">
                <a:solidFill>
                  <a:srgbClr val="333399"/>
                </a:solidFill>
              </a:rPr>
              <a:t>Высовываться в открытое окно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400" b="1">
                <a:solidFill>
                  <a:srgbClr val="333399"/>
                </a:solidFill>
              </a:rPr>
              <a:t> и дразнить  прохожих.</a:t>
            </a:r>
          </a:p>
        </p:txBody>
      </p:sp>
    </p:spTree>
    <p:extLst>
      <p:ext uri="{BB962C8B-B14F-4D97-AF65-F5344CB8AC3E}">
        <p14:creationId xmlns:p14="http://schemas.microsoft.com/office/powerpoint/2010/main" xmlns="" val="2614992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WordArt 4"/>
          <p:cNvSpPr>
            <a:spLocks noChangeArrowheads="1" noChangeShapeType="1" noTextEdit="1"/>
          </p:cNvSpPr>
          <p:nvPr/>
        </p:nvSpPr>
        <p:spPr bwMode="auto">
          <a:xfrm>
            <a:off x="1371600" y="228600"/>
            <a:ext cx="6248400" cy="11430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>
                <a:ln w="127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35921" dir="2700000" algn="ctr" rotWithShape="0">
                    <a:srgbClr val="000000"/>
                  </a:outerShdw>
                </a:effectLst>
                <a:latin typeface="Times New Roman"/>
                <a:cs typeface="Times New Roman"/>
              </a:rPr>
              <a:t>ПОДУМАЙ И ОТВЕТЬ...</a:t>
            </a:r>
          </a:p>
        </p:txBody>
      </p:sp>
      <p:pic>
        <p:nvPicPr>
          <p:cNvPr id="56325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47800"/>
            <a:ext cx="4716463" cy="5029200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5410200" y="1752600"/>
            <a:ext cx="3276600" cy="410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u="sng">
                <a:solidFill>
                  <a:srgbClr val="FF6600"/>
                </a:solidFill>
              </a:rPr>
              <a:t>Что означает дорожный знак? Правильно ли ведут себя ребята?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 b="1">
              <a:solidFill>
                <a:srgbClr val="FF66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 b="1">
              <a:solidFill>
                <a:srgbClr val="FF66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 b="1">
              <a:solidFill>
                <a:srgbClr val="FF66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>
                <a:solidFill>
                  <a:srgbClr val="333399"/>
                </a:solidFill>
              </a:rPr>
              <a:t>Здесь изображен знак «Движение велосипедов запрещено»</a:t>
            </a:r>
          </a:p>
        </p:txBody>
      </p:sp>
      <p:pic>
        <p:nvPicPr>
          <p:cNvPr id="56327" name="Picture 7" descr="знак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00" y="5029200"/>
            <a:ext cx="13589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21597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56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63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63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63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395288" y="1196975"/>
            <a:ext cx="8229600" cy="1439863"/>
          </a:xfrm>
        </p:spPr>
        <p:txBody>
          <a:bodyPr/>
          <a:lstStyle/>
          <a:p>
            <a:pPr eaLnBrk="1" hangingPunct="1"/>
            <a:r>
              <a:rPr lang="ru-RU" sz="3600" b="1" dirty="0" smtClean="0"/>
              <a:t>Настоящий пешеход ведет себя </a:t>
            </a:r>
            <a:r>
              <a:rPr lang="ru-RU" sz="3600" b="1" smtClean="0"/>
              <a:t>уверенно, и </a:t>
            </a:r>
            <a:r>
              <a:rPr lang="ru-RU" sz="3600" b="1" dirty="0" smtClean="0"/>
              <a:t>водители относятся к нему </a:t>
            </a:r>
            <a:r>
              <a:rPr lang="ru-RU" sz="3600" b="1" smtClean="0"/>
              <a:t>с </a:t>
            </a:r>
            <a:r>
              <a:rPr lang="ru-RU" sz="3600" b="1" smtClean="0"/>
              <a:t>уважением.</a:t>
            </a:r>
            <a:endParaRPr lang="ru-RU" sz="3600" b="1" dirty="0" smtClean="0"/>
          </a:p>
        </p:txBody>
      </p:sp>
      <p:pic>
        <p:nvPicPr>
          <p:cNvPr id="6147" name="Picture 2" descr="C:\Users\Хомченко Елена\Desktop\движ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339975" y="2852738"/>
            <a:ext cx="4895850" cy="3816350"/>
          </a:xfrm>
        </p:spPr>
      </p:pic>
    </p:spTree>
    <p:extLst>
      <p:ext uri="{BB962C8B-B14F-4D97-AF65-F5344CB8AC3E}">
        <p14:creationId xmlns:p14="http://schemas.microsoft.com/office/powerpoint/2010/main" xmlns="" val="25617369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Какое правило нарушила Дюймовочка?</a:t>
            </a: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513" y="1484313"/>
            <a:ext cx="4824412" cy="408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250825" y="5661025"/>
            <a:ext cx="871378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333399"/>
                </a:solidFill>
              </a:rPr>
              <a:t>Переходить дорогу можно только по пешеходному переходу</a:t>
            </a:r>
            <a:endParaRPr lang="ru-RU" sz="2400" b="1" dirty="0">
              <a:solidFill>
                <a:srgbClr val="33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010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WordArt 4"/>
          <p:cNvSpPr>
            <a:spLocks noChangeArrowheads="1" noChangeShapeType="1" noTextEdit="1"/>
          </p:cNvSpPr>
          <p:nvPr/>
        </p:nvSpPr>
        <p:spPr bwMode="auto">
          <a:xfrm>
            <a:off x="1371600" y="228600"/>
            <a:ext cx="6248400" cy="11430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>
                <a:ln w="127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35921" dir="2700000" algn="ctr" rotWithShape="0">
                    <a:srgbClr val="000000"/>
                  </a:outerShdw>
                </a:effectLst>
                <a:latin typeface="Times New Roman"/>
                <a:cs typeface="Times New Roman"/>
              </a:rPr>
              <a:t>ПОДУМАЙ И ОТВЕТЬ...</a:t>
            </a:r>
          </a:p>
        </p:txBody>
      </p:sp>
      <p:pic>
        <p:nvPicPr>
          <p:cNvPr id="522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74" t="2254" r="1859" b="845"/>
          <a:stretch>
            <a:fillRect/>
          </a:stretch>
        </p:blipFill>
        <p:spPr bwMode="auto">
          <a:xfrm>
            <a:off x="381000" y="1600200"/>
            <a:ext cx="3686175" cy="4953000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2230" name="Rectangle 6"/>
          <p:cNvSpPr>
            <a:spLocks noChangeArrowheads="1"/>
          </p:cNvSpPr>
          <p:nvPr/>
        </p:nvSpPr>
        <p:spPr bwMode="auto">
          <a:xfrm>
            <a:off x="4343400" y="2057400"/>
            <a:ext cx="4572000" cy="301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u="sng">
                <a:solidFill>
                  <a:srgbClr val="FF6600"/>
                </a:solidFill>
              </a:rPr>
              <a:t>Ребята идут по пешеходному переходу. Транспорт стоит. Какие огни зажглись на светофоре?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 b="1">
              <a:solidFill>
                <a:srgbClr val="FF66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>
                <a:solidFill>
                  <a:srgbClr val="333399"/>
                </a:solidFill>
              </a:rPr>
              <a:t>Для пешеходов горит зелёный свет, для транспорта – красный. </a:t>
            </a:r>
          </a:p>
        </p:txBody>
      </p:sp>
    </p:spTree>
    <p:extLst>
      <p:ext uri="{BB962C8B-B14F-4D97-AF65-F5344CB8AC3E}">
        <p14:creationId xmlns:p14="http://schemas.microsoft.com/office/powerpoint/2010/main" xmlns="" val="4124747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52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22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22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22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507412" cy="1143000"/>
          </a:xfrm>
        </p:spPr>
        <p:txBody>
          <a:bodyPr/>
          <a:lstStyle/>
          <a:p>
            <a:r>
              <a:rPr lang="ru-RU" sz="4000"/>
              <a:t>Найдите ошибку одного из пассажиров.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1116013" y="6237288"/>
            <a:ext cx="6121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400" b="1">
                <a:solidFill>
                  <a:srgbClr val="333399"/>
                </a:solidFill>
              </a:rPr>
              <a:t>Готовиться к выходу нужно заранее.</a:t>
            </a:r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2275" y="1268413"/>
            <a:ext cx="5688013" cy="467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730837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2" name="WordArt 4"/>
          <p:cNvSpPr>
            <a:spLocks noChangeArrowheads="1" noChangeShapeType="1" noTextEdit="1"/>
          </p:cNvSpPr>
          <p:nvPr/>
        </p:nvSpPr>
        <p:spPr bwMode="auto">
          <a:xfrm>
            <a:off x="1371600" y="228600"/>
            <a:ext cx="6248400" cy="11430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>
                <a:ln w="127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35921" dir="2700000" algn="ctr" rotWithShape="0">
                    <a:srgbClr val="000000"/>
                  </a:outerShdw>
                </a:effectLst>
                <a:latin typeface="Times New Roman"/>
                <a:cs typeface="Times New Roman"/>
              </a:rPr>
              <a:t>ПОДУМАЙ И ОТВЕТЬ...</a:t>
            </a:r>
          </a:p>
        </p:txBody>
      </p:sp>
      <p:sp>
        <p:nvSpPr>
          <p:cNvPr id="53254" name="Rectangle 6"/>
          <p:cNvSpPr>
            <a:spLocks noChangeArrowheads="1"/>
          </p:cNvSpPr>
          <p:nvPr/>
        </p:nvSpPr>
        <p:spPr bwMode="auto">
          <a:xfrm>
            <a:off x="4419600" y="2057400"/>
            <a:ext cx="4572000" cy="301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u="sng">
                <a:solidFill>
                  <a:srgbClr val="FF6600"/>
                </a:solidFill>
              </a:rPr>
              <a:t>Какое правило нарушают мальчики на дороге?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 b="1">
              <a:solidFill>
                <a:srgbClr val="FF66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 b="1">
              <a:solidFill>
                <a:srgbClr val="FF66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 b="1">
              <a:solidFill>
                <a:srgbClr val="FF66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 b="1">
              <a:solidFill>
                <a:srgbClr val="FF66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>
                <a:solidFill>
                  <a:srgbClr val="333399"/>
                </a:solidFill>
              </a:rPr>
              <a:t>Нельзя играть на проезжей части.</a:t>
            </a:r>
          </a:p>
        </p:txBody>
      </p:sp>
      <p:pic>
        <p:nvPicPr>
          <p:cNvPr id="53257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88" b="2670"/>
          <a:stretch>
            <a:fillRect/>
          </a:stretch>
        </p:blipFill>
        <p:spPr bwMode="auto">
          <a:xfrm>
            <a:off x="457200" y="1524000"/>
            <a:ext cx="3790950" cy="4953000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05149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53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32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32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32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6" name="WordArt 4"/>
          <p:cNvSpPr>
            <a:spLocks noChangeArrowheads="1" noChangeShapeType="1" noTextEdit="1"/>
          </p:cNvSpPr>
          <p:nvPr/>
        </p:nvSpPr>
        <p:spPr bwMode="auto">
          <a:xfrm>
            <a:off x="1371600" y="228600"/>
            <a:ext cx="6248400" cy="11430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>
                <a:ln w="127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35921" dir="2700000" algn="ctr" rotWithShape="0">
                    <a:srgbClr val="000000"/>
                  </a:outerShdw>
                </a:effectLst>
                <a:latin typeface="Times New Roman"/>
                <a:cs typeface="Times New Roman"/>
              </a:rPr>
              <a:t>ПОДУМАЙ И ОТВЕТЬ...</a:t>
            </a:r>
          </a:p>
        </p:txBody>
      </p:sp>
      <p:pic>
        <p:nvPicPr>
          <p:cNvPr id="54277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41" t="2234" r="1291" b="197"/>
          <a:stretch>
            <a:fillRect/>
          </a:stretch>
        </p:blipFill>
        <p:spPr bwMode="auto">
          <a:xfrm>
            <a:off x="381000" y="1447800"/>
            <a:ext cx="4191000" cy="5029200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4278" name="Rectangle 6"/>
          <p:cNvSpPr>
            <a:spLocks noChangeArrowheads="1"/>
          </p:cNvSpPr>
          <p:nvPr/>
        </p:nvSpPr>
        <p:spPr bwMode="auto">
          <a:xfrm>
            <a:off x="4648200" y="1905000"/>
            <a:ext cx="4343400" cy="264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u="sng" dirty="0">
                <a:solidFill>
                  <a:srgbClr val="FF6600"/>
                </a:solidFill>
              </a:rPr>
              <a:t>Что говорит инспектор?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 b="1" dirty="0">
              <a:solidFill>
                <a:srgbClr val="FF66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 b="1" dirty="0">
              <a:solidFill>
                <a:srgbClr val="FF66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 b="1" dirty="0">
              <a:solidFill>
                <a:srgbClr val="FF66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 b="1" dirty="0">
              <a:solidFill>
                <a:srgbClr val="FF66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333399"/>
                </a:solidFill>
              </a:rPr>
              <a:t>Здесь переходить запрещается.</a:t>
            </a:r>
          </a:p>
        </p:txBody>
      </p:sp>
    </p:spTree>
    <p:extLst>
      <p:ext uri="{BB962C8B-B14F-4D97-AF65-F5344CB8AC3E}">
        <p14:creationId xmlns:p14="http://schemas.microsoft.com/office/powerpoint/2010/main" xmlns="" val="971089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54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42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42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42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СОБЛЮДАЙТЕ  ПРАВИЛА  ДОРОЖНОГО  ДВИЖЕНИЯ!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928802"/>
            <a:ext cx="7929618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315676086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94000"/>
          </a:xfrm>
        </p:spPr>
        <p:txBody>
          <a:bodyPr/>
          <a:lstStyle/>
          <a:p>
            <a:pPr>
              <a:defRPr/>
            </a:pPr>
            <a:r>
              <a:rPr lang="ru-RU" sz="3200" b="1" dirty="0" smtClean="0">
                <a:solidFill>
                  <a:srgbClr val="C00000"/>
                </a:solidFill>
              </a:rPr>
              <a:t>Правильно переходить дорогу </a:t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помогает «Трехглазый командир улицы» –</a:t>
            </a:r>
            <a:r>
              <a:rPr lang="ru-RU" sz="3200" b="1" dirty="0" smtClean="0">
                <a:solidFill>
                  <a:srgbClr val="0D852C"/>
                </a:solidFill>
              </a:rPr>
              <a:t>светофор</a:t>
            </a:r>
            <a:r>
              <a:rPr lang="ru-RU" sz="3200" b="1" dirty="0" smtClean="0">
                <a:solidFill>
                  <a:srgbClr val="C00000"/>
                </a:solidFill>
              </a:rPr>
              <a:t> </a:t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и   </a:t>
            </a:r>
            <a:r>
              <a:rPr lang="ru-RU" sz="3200" b="1" dirty="0" err="1" smtClean="0">
                <a:solidFill>
                  <a:schemeClr val="accent2">
                    <a:lumMod val="75000"/>
                  </a:schemeClr>
                </a:solidFill>
              </a:rPr>
              <a:t>и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 его помощники   - 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дорожные знаки</a:t>
            </a:r>
          </a:p>
        </p:txBody>
      </p:sp>
      <p:pic>
        <p:nvPicPr>
          <p:cNvPr id="27650" name="Picture 2" descr="http://ds33.detkin-club.ru/images/custom_4/-bezopasnosti-3_5c5fe08a3bfa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2708920"/>
            <a:ext cx="3419599" cy="33009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1912643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 smtClean="0">
              <a:solidFill>
                <a:srgbClr val="C00000"/>
              </a:solidFill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331640" y="980728"/>
            <a:ext cx="6400800" cy="1752600"/>
          </a:xfrm>
        </p:spPr>
        <p:txBody>
          <a:bodyPr/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1.Какой сигнал светофора разрешает движение пешеходов?</a:t>
            </a:r>
            <a:endParaRPr lang="ru-RU" sz="4000" b="1" dirty="0">
              <a:solidFill>
                <a:schemeClr val="tx1"/>
              </a:solidFill>
            </a:endParaRP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284984"/>
            <a:ext cx="1223963" cy="1008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212976"/>
            <a:ext cx="1008062" cy="1216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212976"/>
            <a:ext cx="1079500" cy="111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96948445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 smtClean="0">
              <a:solidFill>
                <a:srgbClr val="C00000"/>
              </a:solidFill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331640" y="980728"/>
            <a:ext cx="6400800" cy="4752528"/>
          </a:xfrm>
        </p:spPr>
        <p:txBody>
          <a:bodyPr/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1.Какой сигнал светофора разрешает движение пешеходов?</a:t>
            </a:r>
          </a:p>
          <a:p>
            <a:endParaRPr lang="ru-RU" sz="4000" b="1" dirty="0" smtClean="0">
              <a:solidFill>
                <a:schemeClr val="tx1"/>
              </a:solidFill>
            </a:endParaRPr>
          </a:p>
          <a:p>
            <a:endParaRPr lang="ru-RU" sz="4000" b="1" dirty="0" smtClean="0">
              <a:solidFill>
                <a:schemeClr val="tx1"/>
              </a:solidFill>
            </a:endParaRPr>
          </a:p>
        </p:txBody>
      </p:sp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212976"/>
            <a:ext cx="1079500" cy="111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96948445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 smtClean="0">
              <a:solidFill>
                <a:srgbClr val="C00000"/>
              </a:solidFill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331640" y="980728"/>
            <a:ext cx="6400800" cy="4320480"/>
          </a:xfrm>
        </p:spPr>
        <p:txBody>
          <a:bodyPr/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2.Какой знак установлен для пешеходов?</a:t>
            </a:r>
          </a:p>
          <a:p>
            <a:endParaRPr lang="ru-RU" sz="4000" b="1" dirty="0" smtClean="0">
              <a:solidFill>
                <a:schemeClr val="tx1"/>
              </a:solidFill>
            </a:endParaRPr>
          </a:p>
          <a:p>
            <a:r>
              <a:rPr lang="ru-RU" sz="4000" b="1" dirty="0" smtClean="0">
                <a:solidFill>
                  <a:schemeClr val="tx1"/>
                </a:solidFill>
              </a:rPr>
              <a:t> </a:t>
            </a:r>
          </a:p>
          <a:p>
            <a:endParaRPr lang="ru-RU" sz="4000" b="1" dirty="0" smtClean="0">
              <a:solidFill>
                <a:schemeClr val="tx1"/>
              </a:solidFill>
            </a:endParaRPr>
          </a:p>
          <a:p>
            <a:r>
              <a:rPr lang="ru-RU" sz="4000" b="1" dirty="0" smtClean="0">
                <a:solidFill>
                  <a:schemeClr val="tx1"/>
                </a:solidFill>
              </a:rPr>
              <a:t>             А                       Б     </a:t>
            </a:r>
          </a:p>
          <a:p>
            <a:endParaRPr lang="ru-RU" sz="4000" b="1" dirty="0" smtClean="0">
              <a:solidFill>
                <a:schemeClr val="tx1"/>
              </a:solidFill>
            </a:endParaRPr>
          </a:p>
        </p:txBody>
      </p:sp>
      <p:pic>
        <p:nvPicPr>
          <p:cNvPr id="1026" name="Picture 2" descr="https://vistanews.ru/uploads/posts/2018-01/1515952073_b86f75f0c1b87a0cc8701fff80d399da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2276872"/>
            <a:ext cx="2304256" cy="2304256"/>
          </a:xfrm>
          <a:prstGeom prst="rect">
            <a:avLst/>
          </a:prstGeom>
          <a:noFill/>
        </p:spPr>
      </p:pic>
      <p:sp>
        <p:nvSpPr>
          <p:cNvPr id="1032" name="AutoShape 8" descr="https://activegorod39.ru/media/k2/items/cache/2877c99884c16ff1d7340d417191b26f_M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4" name="Picture 10" descr="1.22 Ð¿ÐµÑÐµÑÐ¾Ð´Ð½ÑÐ¹ Ð¿ÐµÑÐµÑÐ¾Ð´ - ÐÐ¾ÑÐ¾Ð¶Ð½ÑÐµ Ð·Ð½Ð°ÐºÐ¸ - ÐÑÐµÐ´ÑÐ¿ÑÐµÐ¶Ð´Ð°ÑÑÐ¸Ðµ Ð·Ð½Ð°ÐºÐ¸ - ÐÐ°Ð³Ð°Ð·Ð¸Ð½ ÑÐ¾Ð²Ð°ÑÐ¾Ð² Ð¿Ð¾ Ð¾ÑÑÐ°Ð½Ðµ ÑÑÑÐ´Ð° Ð¸ ÑÐµÑÐ½Ð¸ÐºÐµ Ð±ÐµÐ·Ð¾Ð¿Ð°ÑÐ½Ð¾ÑÑÐ¸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2276872"/>
            <a:ext cx="2613670" cy="22776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696948445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 smtClean="0">
              <a:solidFill>
                <a:srgbClr val="C00000"/>
              </a:solidFill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331640" y="980728"/>
            <a:ext cx="6400800" cy="4320480"/>
          </a:xfrm>
        </p:spPr>
        <p:txBody>
          <a:bodyPr/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2.Какой знак установлен для пешеходов?</a:t>
            </a:r>
          </a:p>
          <a:p>
            <a:endParaRPr lang="ru-RU" sz="4000" b="1" dirty="0" smtClean="0">
              <a:solidFill>
                <a:schemeClr val="tx1"/>
              </a:solidFill>
            </a:endParaRPr>
          </a:p>
          <a:p>
            <a:r>
              <a:rPr lang="ru-RU" sz="4000" b="1" dirty="0" smtClean="0">
                <a:solidFill>
                  <a:schemeClr val="tx1"/>
                </a:solidFill>
              </a:rPr>
              <a:t> </a:t>
            </a:r>
          </a:p>
          <a:p>
            <a:endParaRPr lang="ru-RU" sz="4000" b="1" dirty="0" smtClean="0">
              <a:solidFill>
                <a:schemeClr val="tx1"/>
              </a:solidFill>
            </a:endParaRPr>
          </a:p>
          <a:p>
            <a:r>
              <a:rPr lang="ru-RU" sz="4000" b="1" dirty="0" smtClean="0">
                <a:solidFill>
                  <a:schemeClr val="tx1"/>
                </a:solidFill>
              </a:rPr>
              <a:t>    Б     </a:t>
            </a:r>
          </a:p>
          <a:p>
            <a:endParaRPr lang="ru-RU" sz="4000" b="1" dirty="0" smtClean="0">
              <a:solidFill>
                <a:schemeClr val="tx1"/>
              </a:solidFill>
            </a:endParaRPr>
          </a:p>
        </p:txBody>
      </p:sp>
      <p:pic>
        <p:nvPicPr>
          <p:cNvPr id="1026" name="Picture 2" descr="https://vistanews.ru/uploads/posts/2018-01/1515952073_b86f75f0c1b87a0cc8701fff80d399da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2348880"/>
            <a:ext cx="2304256" cy="2304256"/>
          </a:xfrm>
          <a:prstGeom prst="rect">
            <a:avLst/>
          </a:prstGeom>
          <a:noFill/>
        </p:spPr>
      </p:pic>
      <p:sp>
        <p:nvSpPr>
          <p:cNvPr id="1032" name="AutoShape 8" descr="https://activegorod39.ru/media/k2/items/cache/2877c99884c16ff1d7340d417191b26f_M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96948445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 smtClean="0">
              <a:solidFill>
                <a:srgbClr val="C00000"/>
              </a:solidFill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331640" y="548680"/>
            <a:ext cx="6400800" cy="4752528"/>
          </a:xfrm>
        </p:spPr>
        <p:txBody>
          <a:bodyPr/>
          <a:lstStyle/>
          <a:p>
            <a:endParaRPr lang="ru-RU" sz="4000" b="1" dirty="0" smtClean="0">
              <a:solidFill>
                <a:schemeClr val="tx1"/>
              </a:solidFill>
            </a:endParaRPr>
          </a:p>
          <a:p>
            <a:r>
              <a:rPr lang="ru-RU" sz="4000" b="1" dirty="0" smtClean="0">
                <a:solidFill>
                  <a:schemeClr val="tx1"/>
                </a:solidFill>
              </a:rPr>
              <a:t> </a:t>
            </a:r>
          </a:p>
          <a:p>
            <a:endParaRPr lang="ru-RU" sz="4000" b="1" dirty="0" smtClean="0">
              <a:solidFill>
                <a:schemeClr val="tx1"/>
              </a:solidFill>
            </a:endParaRPr>
          </a:p>
          <a:p>
            <a:endParaRPr lang="ru-RU" sz="4000" b="1" dirty="0" smtClean="0">
              <a:solidFill>
                <a:schemeClr val="tx1"/>
              </a:solidFill>
            </a:endParaRPr>
          </a:p>
          <a:p>
            <a:endParaRPr lang="ru-RU" sz="4000" b="1" dirty="0" smtClean="0">
              <a:solidFill>
                <a:schemeClr val="tx1"/>
              </a:solidFill>
            </a:endParaRPr>
          </a:p>
        </p:txBody>
      </p:sp>
      <p:pic>
        <p:nvPicPr>
          <p:cNvPr id="1026" name="Picture 2" descr="https://vistanews.ru/uploads/posts/2018-01/1515952073_b86f75f0c1b87a0cc8701fff80d399da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2060848"/>
            <a:ext cx="1872208" cy="1872208"/>
          </a:xfrm>
          <a:prstGeom prst="rect">
            <a:avLst/>
          </a:prstGeom>
          <a:noFill/>
        </p:spPr>
      </p:pic>
      <p:pic>
        <p:nvPicPr>
          <p:cNvPr id="1030" name="Picture 6" descr="https://fs00.infourok.ru/images/doc/114/134773/img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836712"/>
            <a:ext cx="5663679" cy="42477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696948445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 smtClean="0">
              <a:solidFill>
                <a:srgbClr val="C00000"/>
              </a:solidFill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331640" y="980728"/>
            <a:ext cx="6400800" cy="1752600"/>
          </a:xfrm>
        </p:spPr>
        <p:txBody>
          <a:bodyPr/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3.Какой сигнал светофора запрещает  движение пешеходов?</a:t>
            </a:r>
            <a:endParaRPr lang="ru-RU" sz="4000" b="1" dirty="0">
              <a:solidFill>
                <a:schemeClr val="tx1"/>
              </a:solidFill>
            </a:endParaRP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284984"/>
            <a:ext cx="1223963" cy="1008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212976"/>
            <a:ext cx="1008062" cy="1216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212976"/>
            <a:ext cx="1079500" cy="111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96948445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6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7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8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9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0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1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3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4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5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287</Words>
  <Application>Microsoft Office PowerPoint</Application>
  <PresentationFormat>Экран (4:3)</PresentationFormat>
  <Paragraphs>74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15</vt:i4>
      </vt:variant>
      <vt:variant>
        <vt:lpstr>Заголовки слайдов</vt:lpstr>
      </vt:variant>
      <vt:variant>
        <vt:i4>25</vt:i4>
      </vt:variant>
    </vt:vector>
  </HeadingPairs>
  <TitlesOfParts>
    <vt:vector size="40" baseType="lpstr">
      <vt:lpstr>2_Тема Office</vt:lpstr>
      <vt:lpstr>5_Тема Office</vt:lpstr>
      <vt:lpstr>7_Тема Office</vt:lpstr>
      <vt:lpstr>Оформление по умолчанию</vt:lpstr>
      <vt:lpstr>1_Оформление по умолчанию</vt:lpstr>
      <vt:lpstr>2_Оформление по умолчанию</vt:lpstr>
      <vt:lpstr>3_Оформление по умолчанию</vt:lpstr>
      <vt:lpstr>4_Оформление по умолчанию</vt:lpstr>
      <vt:lpstr>5_Оформление по умолчанию</vt:lpstr>
      <vt:lpstr>6_Оформление по умолчанию</vt:lpstr>
      <vt:lpstr>7_Оформление по умолчанию</vt:lpstr>
      <vt:lpstr>8_Оформление по умолчанию</vt:lpstr>
      <vt:lpstr>9_Оформление по умолчанию</vt:lpstr>
      <vt:lpstr>10_Оформление по умолчанию</vt:lpstr>
      <vt:lpstr>10_Тема Office</vt:lpstr>
      <vt:lpstr>ВИКТОРИНА  «Безопасное  поведение на дороге» (1- ые классы)</vt:lpstr>
      <vt:lpstr>Настоящий пешеход ведет себя уверенно, и водители относятся к нему с уважением.</vt:lpstr>
      <vt:lpstr>Правильно переходить дорогу  помогает «Трехглазый командир улицы» –светофор  и   и его помощники   - дорожные знаки</vt:lpstr>
      <vt:lpstr>    </vt:lpstr>
      <vt:lpstr>    </vt:lpstr>
      <vt:lpstr>    </vt:lpstr>
      <vt:lpstr>    </vt:lpstr>
      <vt:lpstr>    </vt:lpstr>
      <vt:lpstr>    </vt:lpstr>
      <vt:lpstr>    </vt:lpstr>
      <vt:lpstr>      4. Какой дорожный знак устанавливают  на месте пешеходного перехода?               А                         Б                        В</vt:lpstr>
      <vt:lpstr>      4. Какой дорожный знак устанавливают  на месте пешеходного перехода?                                              В</vt:lpstr>
      <vt:lpstr>                                               </vt:lpstr>
      <vt:lpstr>Какое правило нарушили весёлые человечки?</vt:lpstr>
      <vt:lpstr>Слайд 15</vt:lpstr>
      <vt:lpstr>Слайд 16</vt:lpstr>
      <vt:lpstr>Какие правила для велосипедистов нарушили Карандаш и Самоделкин?</vt:lpstr>
      <vt:lpstr>Чего не должен делать Буратино как пассажир?</vt:lpstr>
      <vt:lpstr>Слайд 19</vt:lpstr>
      <vt:lpstr>Какое правило нарушила Дюймовочка?</vt:lpstr>
      <vt:lpstr>Слайд 21</vt:lpstr>
      <vt:lpstr>Найдите ошибку одного из пассажиров.</vt:lpstr>
      <vt:lpstr>Слайд 23</vt:lpstr>
      <vt:lpstr>Слайд 24</vt:lpstr>
      <vt:lpstr>СОБЛЮДАЙТЕ  ПРАВИЛА  ДОРОЖНОГО  ДВИЖЕНИЯ!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Домашний</dc:creator>
  <cp:lastModifiedBy>Домашний</cp:lastModifiedBy>
  <cp:revision>23</cp:revision>
  <dcterms:created xsi:type="dcterms:W3CDTF">2013-04-07T16:12:09Z</dcterms:created>
  <dcterms:modified xsi:type="dcterms:W3CDTF">2019-09-11T09:02:36Z</dcterms:modified>
</cp:coreProperties>
</file>