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32" r:id="rId3"/>
    <p:sldMasterId id="2147483858" r:id="rId4"/>
    <p:sldMasterId id="2147483870" r:id="rId5"/>
    <p:sldMasterId id="2147483882" r:id="rId6"/>
    <p:sldMasterId id="2147483894" r:id="rId7"/>
    <p:sldMasterId id="2147483906" r:id="rId8"/>
    <p:sldMasterId id="2147483918" r:id="rId9"/>
    <p:sldMasterId id="2147483990" r:id="rId10"/>
  </p:sldMasterIdLst>
  <p:sldIdLst>
    <p:sldId id="267" r:id="rId11"/>
    <p:sldId id="269" r:id="rId12"/>
    <p:sldId id="303" r:id="rId13"/>
    <p:sldId id="264" r:id="rId14"/>
    <p:sldId id="294" r:id="rId15"/>
    <p:sldId id="295" r:id="rId16"/>
    <p:sldId id="298" r:id="rId17"/>
    <p:sldId id="296" r:id="rId18"/>
    <p:sldId id="300" r:id="rId19"/>
    <p:sldId id="301" r:id="rId20"/>
    <p:sldId id="299" r:id="rId21"/>
    <p:sldId id="302" r:id="rId22"/>
    <p:sldId id="304" r:id="rId23"/>
    <p:sldId id="281" r:id="rId24"/>
    <p:sldId id="283" r:id="rId25"/>
    <p:sldId id="284" r:id="rId26"/>
    <p:sldId id="285" r:id="rId27"/>
    <p:sldId id="286" r:id="rId28"/>
    <p:sldId id="287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641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43095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4342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1575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9001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35344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68526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78408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9662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27218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941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0160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5139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2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61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91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96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1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67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8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8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9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2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38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9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36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808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71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61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55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44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73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43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1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49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9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797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87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40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0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65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221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99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66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198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723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980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5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495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21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6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06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36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31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654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802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56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94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120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959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322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7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11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468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578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762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90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72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303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230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186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177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4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471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625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156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868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8430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0278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708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939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120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347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0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535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6006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211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1141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974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672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590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8176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3652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1213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861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37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546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864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16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939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6236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1832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2549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7190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3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2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3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5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2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1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65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0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2116212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ВИКТОРИНА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«Безопасное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поведение на дороге»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(1- </a:t>
            </a:r>
            <a:r>
              <a:rPr lang="ru-RU" sz="5400" b="1" dirty="0" err="1" smtClean="0">
                <a:solidFill>
                  <a:srgbClr val="002060"/>
                </a:solidFill>
              </a:rPr>
              <a:t>ые</a:t>
            </a:r>
            <a:r>
              <a:rPr lang="ru-RU" sz="5400" b="1" dirty="0" smtClean="0">
                <a:solidFill>
                  <a:srgbClr val="002060"/>
                </a:solidFill>
              </a:rPr>
              <a:t> классы)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10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475252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Какой сигнал светофора запрещает  движение пешеходов?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1439987" cy="118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3107644"/>
            <a:ext cx="1005927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4.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на месте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А                         Б                        В</a:t>
            </a:r>
            <a:endParaRPr lang="ru-RU" sz="4000" b="1" dirty="0"/>
          </a:p>
        </p:txBody>
      </p:sp>
      <p:pic>
        <p:nvPicPr>
          <p:cNvPr id="4" name="Picture 10" descr="1.22 Ð¿ÐµÑÐµÑÐ¾Ð´Ð½ÑÐ¹ Ð¿ÐµÑÐµÑÐ¾Ð´ - ÐÐ¾ÑÐ¾Ð¶Ð½ÑÐµ Ð·Ð½Ð°ÐºÐ¸ - ÐÑÐµÐ´ÑÐ¿ÑÐµÐ¶Ð´Ð°ÑÑÐ¸Ðµ Ð·Ð½Ð°ÐºÐ¸ - ÐÐ°Ð³Ð°Ð·Ð¸Ð½ ÑÐ¾Ð²Ð°ÑÐ¾Ð² Ð¿Ð¾ Ð¾ÑÑÐ°Ð½Ðµ ÑÑÑÐ´Ð° Ð¸ ÑÐµÑÐ½Ð¸ÐºÐµ Ð±ÐµÐ·Ð¾Ð¿Ð°ÑÐ½Ð¾ÑÑÐ¸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2452053" cy="2136789"/>
          </a:xfrm>
          <a:prstGeom prst="rect">
            <a:avLst/>
          </a:prstGeom>
          <a:noFill/>
        </p:spPr>
      </p:pic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068960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1485" name="Picture 13" descr="C:\Users\Домашний\Desktop\107409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708920"/>
            <a:ext cx="2092654" cy="2950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4. Какой дорожный знак устанавливают</a:t>
            </a:r>
            <a:br>
              <a:rPr lang="ru-RU" sz="4000" b="1" dirty="0" smtClean="0"/>
            </a:br>
            <a:r>
              <a:rPr lang="ru-RU" sz="4000" b="1" dirty="0" smtClean="0"/>
              <a:t> на месте пешеходного перехода?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В</a:t>
            </a:r>
            <a:endParaRPr lang="ru-RU" sz="4000" b="1" dirty="0"/>
          </a:p>
        </p:txBody>
      </p:sp>
      <p:pic>
        <p:nvPicPr>
          <p:cNvPr id="5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2304256" cy="2304256"/>
          </a:xfrm>
          <a:prstGeom prst="rect">
            <a:avLst/>
          </a:prstGeom>
          <a:noFill/>
        </p:spPr>
      </p:pic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/>
              <a:t>Подскажи героям, какие ошибки они совершили: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 sz="4000" dirty="0" smtClean="0"/>
              <a:t>Какое </a:t>
            </a:r>
            <a:r>
              <a:rPr lang="ru-RU" sz="4000" dirty="0"/>
              <a:t>правило нарушили весёлые человечки?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412875"/>
            <a:ext cx="5543550" cy="4346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5805488"/>
            <a:ext cx="83534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Нельзя переходить (перебегать) дорогу перед близко идущим транспортом.</a:t>
            </a:r>
          </a:p>
        </p:txBody>
      </p:sp>
    </p:spTree>
    <p:extLst>
      <p:ext uri="{BB962C8B-B14F-4D97-AF65-F5344CB8AC3E}">
        <p14:creationId xmlns:p14="http://schemas.microsoft.com/office/powerpoint/2010/main" val="1848485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42988" y="5516563"/>
            <a:ext cx="7273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Идти по обочине дороги навстречу движущемуся транспорту.</a:t>
            </a:r>
            <a:endParaRPr lang="ru-RU">
              <a:solidFill>
                <a:srgbClr val="0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76910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Как должен вести себя Незнайка, шагая по загородной дороге?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518477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47813" y="6021388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</a:rPr>
              <a:t>На островке безопасности.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0825" y="0"/>
            <a:ext cx="8893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Где нужно остановиться, если вы </a:t>
            </a:r>
            <a:br>
              <a:rPr lang="ru-RU" sz="4000" dirty="0">
                <a:solidFill>
                  <a:srgbClr val="000000"/>
                </a:solidFill>
              </a:rPr>
            </a:br>
            <a:r>
              <a:rPr lang="ru-RU" sz="4000" dirty="0">
                <a:solidFill>
                  <a:srgbClr val="000000"/>
                </a:solidFill>
              </a:rPr>
              <a:t>не успели перейти широкую улицу?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1282700"/>
          </a:xfrm>
        </p:spPr>
        <p:txBody>
          <a:bodyPr/>
          <a:lstStyle/>
          <a:p>
            <a:r>
              <a:rPr lang="ru-RU" sz="3200" dirty="0"/>
              <a:t>Какие правила для велосипедистов нарушили Карандаш и </a:t>
            </a:r>
            <a:r>
              <a:rPr lang="ru-RU" sz="3200" dirty="0" err="1"/>
              <a:t>Самоделкин</a:t>
            </a:r>
            <a:r>
              <a:rPr lang="ru-RU" sz="3200" dirty="0"/>
              <a:t>?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5113337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0825" y="5084763"/>
            <a:ext cx="8713788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ru-RU" b="1">
                <a:solidFill>
                  <a:srgbClr val="333399"/>
                </a:solidFill>
              </a:rPr>
              <a:t>Ездить на велосипеде по проезжей части разрешается только в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     возрасте с 14 лет.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2. Нельзя перевозить пассажиров на велосипеде, который для этого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    не приспособлен.</a:t>
            </a:r>
          </a:p>
        </p:txBody>
      </p:sp>
    </p:spTree>
    <p:extLst>
      <p:ext uri="{BB962C8B-B14F-4D97-AF65-F5344CB8AC3E}">
        <p14:creationId xmlns:p14="http://schemas.microsoft.com/office/powerpoint/2010/main" val="373092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Чего не должен делать Буратино как пассажир?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79914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1188" y="5661025"/>
            <a:ext cx="8135937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Высовываться в открытое окно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 и дразнить  прохожих.</a:t>
            </a:r>
          </a:p>
        </p:txBody>
      </p:sp>
    </p:spTree>
    <p:extLst>
      <p:ext uri="{BB962C8B-B14F-4D97-AF65-F5344CB8AC3E}">
        <p14:creationId xmlns:p14="http://schemas.microsoft.com/office/powerpoint/2010/main" val="261499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Какое правило нарушила </a:t>
            </a:r>
            <a:r>
              <a:rPr lang="ru-RU" sz="4000" dirty="0" err="1"/>
              <a:t>Дюймовочка</a:t>
            </a:r>
            <a:r>
              <a:rPr lang="ru-RU" sz="4000" dirty="0"/>
              <a:t>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84313"/>
            <a:ext cx="482441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5661025"/>
            <a:ext cx="8713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99"/>
                </a:solidFill>
              </a:rPr>
              <a:t>Переходить дорогу можно только по пешеходному переходу</a:t>
            </a:r>
            <a:endParaRPr lang="ru-RU" sz="24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0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1439863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Настоящий пешеход ведет себя </a:t>
            </a:r>
            <a:r>
              <a:rPr lang="ru-RU" sz="3600" b="1" smtClean="0"/>
              <a:t>уверенно, и </a:t>
            </a:r>
            <a:r>
              <a:rPr lang="ru-RU" sz="3600" b="1" dirty="0" smtClean="0"/>
              <a:t>водители относятся к нему </a:t>
            </a:r>
            <a:r>
              <a:rPr lang="ru-RU" sz="3600" b="1" smtClean="0"/>
              <a:t>с уважением.</a:t>
            </a:r>
            <a:endParaRPr lang="ru-RU" sz="3600" b="1" dirty="0" smtClean="0"/>
          </a:p>
        </p:txBody>
      </p:sp>
      <p:pic>
        <p:nvPicPr>
          <p:cNvPr id="6147" name="Picture 2" descr="C:\Users\Хомченко Елена\Desktop\дви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2852738"/>
            <a:ext cx="4895850" cy="3816350"/>
          </a:xfrm>
        </p:spPr>
      </p:pic>
    </p:spTree>
    <p:extLst>
      <p:ext uri="{BB962C8B-B14F-4D97-AF65-F5344CB8AC3E}">
        <p14:creationId xmlns:p14="http://schemas.microsoft.com/office/powerpoint/2010/main" val="256173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СОБЛЮДАЙТЕ  ПРАВИЛА  ДОРОЖНОГО  ДВИЖЕНИЯ!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792961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5676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s33.detkin-club.ru/images/custom_4/-bezopasnosti-3_5c5fe08a3bf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708920"/>
            <a:ext cx="3419599" cy="3300976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Правильно переходить дорогу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помогают </a:t>
            </a:r>
            <a:r>
              <a:rPr lang="ru-RU" sz="3200" b="1" dirty="0" smtClean="0">
                <a:solidFill>
                  <a:srgbClr val="C00000"/>
                </a:solidFill>
              </a:rPr>
              <a:t>«Двуглазые и трехглазые командиры улицы» –пешеходный и транспортный</a:t>
            </a:r>
            <a:r>
              <a:rPr lang="ru-RU" sz="3200" b="1" dirty="0" smtClean="0">
                <a:solidFill>
                  <a:srgbClr val="00B050"/>
                </a:solidFill>
              </a:rPr>
              <a:t> светофоры</a:t>
            </a:r>
            <a:r>
              <a:rPr lang="ru-RU" sz="3200" b="1" dirty="0" smtClean="0">
                <a:solidFill>
                  <a:srgbClr val="C00000"/>
                </a:solidFill>
              </a:rPr>
              <a:t>,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также их помощники-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дорожные знаки</a:t>
            </a:r>
          </a:p>
        </p:txBody>
      </p:sp>
    </p:spTree>
    <p:extLst>
      <p:ext uri="{BB962C8B-B14F-4D97-AF65-F5344CB8AC3E}">
        <p14:creationId xmlns:p14="http://schemas.microsoft.com/office/powerpoint/2010/main" val="2219126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1.Какой сигнал светофора разрешает движение пешеходов?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1223963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08062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10795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475252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1.Какой сигнал светофора разрешает движение пешеходов?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795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432048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2.Какой знак установлен для пешеходов?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            А                       Б    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276872"/>
            <a:ext cx="2304256" cy="2304256"/>
          </a:xfrm>
          <a:prstGeom prst="rect">
            <a:avLst/>
          </a:prstGeom>
          <a:noFill/>
        </p:spPr>
      </p:pic>
      <p:sp>
        <p:nvSpPr>
          <p:cNvPr id="1032" name="AutoShape 8" descr="https://activegorod39.ru/media/k2/items/cache/2877c99884c16ff1d7340d417191b26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1.22 Ð¿ÐµÑÐµÑÐ¾Ð´Ð½ÑÐ¹ Ð¿ÐµÑÐµÑÐ¾Ð´ - ÐÐ¾ÑÐ¾Ð¶Ð½ÑÐµ Ð·Ð½Ð°ÐºÐ¸ - ÐÑÐµÐ´ÑÐ¿ÑÐµÐ¶Ð´Ð°ÑÑÐ¸Ðµ Ð·Ð½Ð°ÐºÐ¸ - ÐÐ°Ð³Ð°Ð·Ð¸Ð½ ÑÐ¾Ð²Ð°ÑÐ¾Ð² Ð¿Ð¾ Ð¾ÑÑÐ°Ð½Ðµ ÑÑÑÐ´Ð° Ð¸ ÑÐµÑÐ½Ð¸ÐºÐµ Ð±ÐµÐ·Ð¾Ð¿Ð°ÑÐ½Ð¾ÑÑÐ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276872"/>
            <a:ext cx="2613670" cy="2277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432048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2.Какой знак установлен для пешеходов?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   Б    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348880"/>
            <a:ext cx="2304256" cy="2304256"/>
          </a:xfrm>
          <a:prstGeom prst="rect">
            <a:avLst/>
          </a:prstGeom>
          <a:noFill/>
        </p:spPr>
      </p:pic>
      <p:sp>
        <p:nvSpPr>
          <p:cNvPr id="1032" name="AutoShape 8" descr="https://activegorod39.ru/media/k2/items/cache/2877c99884c16ff1d7340d417191b26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548680"/>
            <a:ext cx="6400800" cy="4752528"/>
          </a:xfrm>
        </p:spPr>
        <p:txBody>
          <a:bodyPr/>
          <a:lstStyle/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060848"/>
            <a:ext cx="1872208" cy="1872208"/>
          </a:xfrm>
          <a:prstGeom prst="rect">
            <a:avLst/>
          </a:prstGeom>
          <a:noFill/>
        </p:spPr>
      </p:pic>
      <p:pic>
        <p:nvPicPr>
          <p:cNvPr id="1030" name="Picture 6" descr="https://fs00.infourok.ru/images/doc/114/134773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836712"/>
            <a:ext cx="5663679" cy="4247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3.Какой сигнал светофора запрещает  движение пешеходов?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1223963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008062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1079500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4844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193</Words>
  <Application>Microsoft Office PowerPoint</Application>
  <PresentationFormat>Экран (4:3)</PresentationFormat>
  <Paragraphs>48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Calibri</vt:lpstr>
      <vt:lpstr>2_Тема Office</vt:lpstr>
      <vt:lpstr>5_Тема Office</vt:lpstr>
      <vt:lpstr>7_Тема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10_Тема Office</vt:lpstr>
      <vt:lpstr>ВИКТОРИНА  «Безопасное  поведение на дороге» (1- ые классы)</vt:lpstr>
      <vt:lpstr>Настоящий пешеход ведет себя уверенно, и водители относятся к нему с уважением.</vt:lpstr>
      <vt:lpstr>Правильно переходить дорогу  помогают «Двуглазые и трехглазые командиры улицы» –пешеходный и транспортный светофоры,  а также их помощники- дорожные знаки</vt:lpstr>
      <vt:lpstr>    </vt:lpstr>
      <vt:lpstr>    </vt:lpstr>
      <vt:lpstr>    </vt:lpstr>
      <vt:lpstr>    </vt:lpstr>
      <vt:lpstr>    </vt:lpstr>
      <vt:lpstr>    </vt:lpstr>
      <vt:lpstr>    </vt:lpstr>
      <vt:lpstr>      4. Какой дорожный знак устанавливают  на месте пешеходного перехода?               А                         Б                        В</vt:lpstr>
      <vt:lpstr>      4. Какой дорожный знак устанавливают  на месте пешеходного перехода?                                              В</vt:lpstr>
      <vt:lpstr>                                               </vt:lpstr>
      <vt:lpstr>Какое правило нарушили весёлые человечки?</vt:lpstr>
      <vt:lpstr>Презентация PowerPoint</vt:lpstr>
      <vt:lpstr>Презентация PowerPoint</vt:lpstr>
      <vt:lpstr>Какие правила для велосипедистов нарушили Карандаш и Самоделкин?</vt:lpstr>
      <vt:lpstr>Чего не должен делать Буратино как пассажир?</vt:lpstr>
      <vt:lpstr>Какое правило нарушила Дюймовочка?</vt:lpstr>
      <vt:lpstr>СОБЛЮДАЙТЕ  ПРАВИЛА  ДОРОЖНОГО  ДВИЖЕНИЯ!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Marina</cp:lastModifiedBy>
  <cp:revision>26</cp:revision>
  <dcterms:created xsi:type="dcterms:W3CDTF">2013-04-07T16:12:09Z</dcterms:created>
  <dcterms:modified xsi:type="dcterms:W3CDTF">2021-10-25T11:14:24Z</dcterms:modified>
</cp:coreProperties>
</file>