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32" r:id="rId3"/>
    <p:sldMasterId id="2147483870" r:id="rId4"/>
    <p:sldMasterId id="2147483882" r:id="rId5"/>
    <p:sldMasterId id="2147483918" r:id="rId6"/>
    <p:sldMasterId id="2147483990" r:id="rId7"/>
  </p:sldMasterIdLst>
  <p:sldIdLst>
    <p:sldId id="267" r:id="rId8"/>
    <p:sldId id="269" r:id="rId9"/>
    <p:sldId id="303" r:id="rId10"/>
    <p:sldId id="305" r:id="rId11"/>
    <p:sldId id="314" r:id="rId12"/>
    <p:sldId id="315" r:id="rId13"/>
    <p:sldId id="317" r:id="rId14"/>
    <p:sldId id="306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04" r:id="rId23"/>
    <p:sldId id="283" r:id="rId24"/>
    <p:sldId id="284" r:id="rId25"/>
    <p:sldId id="287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6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01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2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61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91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96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1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67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8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8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9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2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BFB7-595E-4EF3-ADC9-4041E75AE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CEE5-2692-4050-A1FE-7701A6FBB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38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436E-B397-4A24-A3BD-8A0EF21429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A319-9DA9-4D1D-8718-941380BEA2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9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36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808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71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61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9D60-1822-4DBB-BCA5-5CAFF62605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322-8939-45C9-B2C6-87FAE84983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55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44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73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615-DAB6-448D-AB4F-CBC7D8777C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60C6-3CFC-40E1-A37A-7B1A240951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43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275-0C91-4435-9A2A-56304E2556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7811-C8FF-41A8-A0ED-F7E767932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1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980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53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495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2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624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82B3-C8E7-4216-91B6-C64D650BF8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E5EB-CB5C-4096-A602-9855D23DC2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65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831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654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802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56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94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120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959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322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752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4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3C79-A56C-40D0-B347-1FF570ABE0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A69C-B7CB-44AB-9324-22C2A5C195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06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578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762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90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72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303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230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322F-0445-41C5-B8C4-7E3F83E703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987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9FA8-751B-4E11-9472-02777B22E9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37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C3A0-A6A9-4364-A1FE-58EAC23B9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546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039B-0821-4E51-A8F1-79A3CEEAC4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8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2878-BE8C-4E02-81BD-EE17273CC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A0D8-4BA9-4FBA-9B9F-30B801CBCA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11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EC74-9801-4A83-9649-959AC2AED26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16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317E7-B0F5-4C9A-B4D8-117292B18D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939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45C82-9CCD-4C54-9595-E199797DAA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623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1A10-6730-46EA-BBA4-562E477F47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183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B8D4-5288-4418-ADB5-D06E0093DC9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254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D187F-F9E1-4E45-86F5-042AF18AB2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719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3788-48CA-4BF1-BD1D-4266032266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325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43095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43429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15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820D-C888-4447-A40D-56F924670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52AF-3648-4A33-932B-5A47F141D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471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900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353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68526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78408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966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2721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9410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513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1E856-384B-4C7B-864F-F53EC65B20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782-B57C-4F00-9750-4D59C50F96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5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5875-AEA0-40CE-86D7-54BD3C51E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2DFC-BF5B-4AFA-8A69-83F758668C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8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2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0ED44-B868-42D5-B31C-B06F27F527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DDD432-1F35-435A-A3BC-4F019FB5C8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3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2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AA07EF-B91A-4270-973D-8ADC0BFC8D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0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54D6F-9630-4238-8446-6120FACBAB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5D3ED-F310-4C06-9C1D-90ACC319A9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2116212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ВИКТОРИНА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«Безопасное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поведение на дороге»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(4-ые классы)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10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4. Можно ли начинать переход проезжей части сразу после того, как зажёгся зелёный  сигнал светофора?</a:t>
            </a:r>
          </a:p>
          <a:p>
            <a:pPr>
              <a:buNone/>
            </a:pPr>
            <a:r>
              <a:rPr lang="ru-RU" dirty="0" smtClean="0"/>
              <a:t>А)да, можно;</a:t>
            </a:r>
          </a:p>
          <a:p>
            <a:pPr>
              <a:buNone/>
            </a:pPr>
            <a:r>
              <a:rPr lang="ru-RU" dirty="0" smtClean="0"/>
              <a:t>Б)нельзя, нужно применить алгоритм правильного перехода проезжей части</a:t>
            </a:r>
          </a:p>
          <a:p>
            <a:pPr>
              <a:buNone/>
            </a:pPr>
            <a:r>
              <a:rPr lang="ru-RU" dirty="0" smtClean="0"/>
              <a:t>В)можно уже идти на жёлтый сигнал светофора;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4. Можно ли начинать переход проезжей части сразу после того, как зажёгся зелёный  сигнал светофора?</a:t>
            </a:r>
          </a:p>
          <a:p>
            <a:pPr lvl="0">
              <a:buNone/>
            </a:pPr>
            <a:r>
              <a:rPr lang="ru-RU" dirty="0">
                <a:solidFill>
                  <a:prstClr val="black"/>
                </a:solidFill>
              </a:rPr>
              <a:t>Б)нельзя, нужно применить алгоритм правильного перехода проезжей части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Picture 2" descr="C:\Users\Домашний\Desktop\depositphotos_83781610-stock-illustration-cartoon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492896"/>
            <a:ext cx="3228770" cy="358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5. Как правильно перейти на другую сторону дороги, выйдя из автобуса?</a:t>
            </a:r>
          </a:p>
          <a:p>
            <a:pPr>
              <a:buNone/>
            </a:pPr>
            <a:r>
              <a:rPr lang="ru-RU" sz="3600" b="1" dirty="0" smtClean="0"/>
              <a:t>А) по пешеходному переходу</a:t>
            </a:r>
          </a:p>
          <a:p>
            <a:pPr>
              <a:buNone/>
            </a:pPr>
            <a:r>
              <a:rPr lang="ru-RU" sz="3600" b="1" dirty="0" smtClean="0"/>
              <a:t>Б)сзади автобуса </a:t>
            </a:r>
          </a:p>
          <a:p>
            <a:pPr>
              <a:buNone/>
            </a:pPr>
            <a:r>
              <a:rPr lang="ru-RU" sz="3600" b="1" dirty="0" smtClean="0"/>
              <a:t>В)спереди автобуса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96752"/>
            <a:ext cx="8075240" cy="218884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5. Как правильно перейти на другую сторону дороги, выйдя из автобуса?</a:t>
            </a:r>
          </a:p>
          <a:p>
            <a:pPr>
              <a:buNone/>
            </a:pPr>
            <a:r>
              <a:rPr lang="ru-RU" sz="3600" b="1" dirty="0" smtClean="0"/>
              <a:t>А) по пешеходному </a:t>
            </a:r>
          </a:p>
          <a:p>
            <a:pPr>
              <a:buNone/>
            </a:pPr>
            <a:r>
              <a:rPr lang="ru-RU" sz="3600" b="1" dirty="0" smtClean="0"/>
              <a:t>переходу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5122" name="Picture 2" descr="C:\Users\Домашний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996952"/>
            <a:ext cx="4692013" cy="3519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6792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Что пешеход должен сделать перед пешеходным переходом?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А)Подумать и переходить </a:t>
            </a:r>
            <a:br>
              <a:rPr lang="ru-RU" dirty="0" smtClean="0"/>
            </a:br>
            <a:r>
              <a:rPr lang="ru-RU" dirty="0" smtClean="0"/>
              <a:t>Б)Послушать, посмотреть налево и переходить</a:t>
            </a:r>
            <a:br>
              <a:rPr lang="ru-RU" dirty="0" smtClean="0"/>
            </a:br>
            <a:r>
              <a:rPr lang="ru-RU" dirty="0" smtClean="0"/>
              <a:t>В) Остановиться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2304" y="2372340"/>
            <a:ext cx="4310136" cy="435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2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340768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7. Что помогает перейти дорогу в темное время суток?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/>
              <a:t>А) Навигатор на телефоне</a:t>
            </a:r>
            <a:br>
              <a:rPr lang="ru-RU" sz="4000" b="1" dirty="0"/>
            </a:br>
            <a:r>
              <a:rPr lang="ru-RU" sz="4000" b="1" dirty="0"/>
              <a:t>Б) Автомобили на проезжей части</a:t>
            </a:r>
            <a:br>
              <a:rPr lang="ru-RU" sz="4000" b="1" dirty="0"/>
            </a:br>
            <a:r>
              <a:rPr lang="ru-RU" sz="4000" b="1" dirty="0"/>
              <a:t>В) </a:t>
            </a:r>
            <a:r>
              <a:rPr lang="ru-RU" sz="4000" b="1" dirty="0" smtClean="0"/>
              <a:t>Светоотражатели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315" y="4221088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470" y="3974402"/>
            <a:ext cx="4432176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36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21080" cy="407707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188840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/>
              <a:t>Подскажи героям, какие ошибки они совершили: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42988" y="5516563"/>
            <a:ext cx="7273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Идти по обочине дороги навстречу движущемуся транспорту.</a:t>
            </a:r>
            <a:endParaRPr lang="ru-RU">
              <a:solidFill>
                <a:srgbClr val="0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76910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Как должен вести себя Незнайка, шагая по загородной дороге?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518477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47813" y="6021388"/>
            <a:ext cx="5976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333399"/>
                </a:solidFill>
              </a:rPr>
              <a:t>На островке безопасности.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0825" y="0"/>
            <a:ext cx="8893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0000"/>
                </a:solidFill>
              </a:rPr>
              <a:t>Где нужно остановиться, если вы </a:t>
            </a:r>
            <a:br>
              <a:rPr lang="ru-RU" sz="4000" dirty="0">
                <a:solidFill>
                  <a:srgbClr val="000000"/>
                </a:solidFill>
              </a:rPr>
            </a:br>
            <a:r>
              <a:rPr lang="ru-RU" sz="4000" dirty="0">
                <a:solidFill>
                  <a:srgbClr val="000000"/>
                </a:solidFill>
              </a:rPr>
              <a:t>не успели перейти широкую улицу?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5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Какое правило нарушила </a:t>
            </a:r>
            <a:r>
              <a:rPr lang="ru-RU" sz="4000" dirty="0" err="1"/>
              <a:t>Дюймовочка</a:t>
            </a:r>
            <a:r>
              <a:rPr lang="ru-RU" sz="4000" dirty="0"/>
              <a:t>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84313"/>
            <a:ext cx="482441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5661025"/>
            <a:ext cx="8713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99"/>
                </a:solidFill>
              </a:rPr>
              <a:t>Переходить дорогу можно только по пешеходному переходу</a:t>
            </a:r>
            <a:endParaRPr lang="ru-RU" sz="24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0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1439863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Настоящий пешеход ведет себя уверенно, и водители относятся к нему </a:t>
            </a:r>
            <a:r>
              <a:rPr lang="ru-RU" sz="3600" b="1" smtClean="0"/>
              <a:t>с уважением.</a:t>
            </a:r>
            <a:endParaRPr lang="ru-RU" sz="3600" b="1" dirty="0" smtClean="0"/>
          </a:p>
        </p:txBody>
      </p:sp>
      <p:pic>
        <p:nvPicPr>
          <p:cNvPr id="6147" name="Picture 2" descr="C:\Users\Хомченко Елена\Desktop\дви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2852738"/>
            <a:ext cx="4895850" cy="3816350"/>
          </a:xfrm>
        </p:spPr>
      </p:pic>
    </p:spTree>
    <p:extLst>
      <p:ext uri="{BB962C8B-B14F-4D97-AF65-F5344CB8AC3E}">
        <p14:creationId xmlns:p14="http://schemas.microsoft.com/office/powerpoint/2010/main" val="256173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СОБЛЮДАЙТЕ  ПРАВИЛА  ДОРОЖНОГО  ДВИЖЕНИЯ!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792961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5676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s33.detkin-club.ru/images/custom_4/-bezopasnosti-3_5c5fe08a3bf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2200" y="2924944"/>
            <a:ext cx="3419599" cy="3300976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Правильно переходить дорогу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помогают «Двуглазые и Трехглазые командиры улицы» –пешеходные и транспортные </a:t>
            </a:r>
            <a:r>
              <a:rPr lang="ru-RU" sz="3200" b="1" dirty="0" smtClean="0">
                <a:solidFill>
                  <a:srgbClr val="0D852C"/>
                </a:solidFill>
              </a:rPr>
              <a:t>светофоры</a:t>
            </a:r>
            <a:r>
              <a:rPr lang="ru-RU" sz="3200" b="1" dirty="0" smtClean="0">
                <a:solidFill>
                  <a:srgbClr val="C00000"/>
                </a:solidFill>
              </a:rPr>
              <a:t>, а также их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помощники   -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дорожные знаки</a:t>
            </a:r>
          </a:p>
        </p:txBody>
      </p:sp>
    </p:spTree>
    <p:extLst>
      <p:ext uri="{BB962C8B-B14F-4D97-AF65-F5344CB8AC3E}">
        <p14:creationId xmlns:p14="http://schemas.microsoft.com/office/powerpoint/2010/main" val="2219126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7" y="1484784"/>
            <a:ext cx="9721080" cy="2808312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1. Сколько сигналов у пешеходного светофора?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500" b="1" dirty="0" smtClean="0"/>
              <a:t>А)три</a:t>
            </a:r>
            <a:br>
              <a:rPr lang="ru-RU" sz="3500" b="1" dirty="0" smtClean="0"/>
            </a:br>
            <a:r>
              <a:rPr lang="ru-RU" sz="3500" b="1" dirty="0" smtClean="0"/>
              <a:t>Б)два</a:t>
            </a:r>
            <a:br>
              <a:rPr lang="ru-RU" sz="3500" b="1" dirty="0" smtClean="0"/>
            </a:b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131077"/>
            <a:ext cx="4032448" cy="29326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721080" cy="2952328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1. Сколько сигналов у пешеходного светофора?</a:t>
            </a:r>
            <a:br>
              <a:rPr lang="ru-RU" sz="4000" b="1" dirty="0" smtClean="0"/>
            </a:br>
            <a:r>
              <a:rPr lang="ru-RU" sz="3500" b="1" dirty="0" smtClean="0"/>
              <a:t>Б) два</a:t>
            </a:r>
            <a:br>
              <a:rPr lang="ru-RU" sz="3500" b="1" dirty="0" smtClean="0"/>
            </a:b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3888" y="2024844"/>
            <a:ext cx="4525963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/>
              <a:t>2. Как нужно двигаться пешеходам по загородным дорогам?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686800" cy="2625155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А)навстречу транспорту</a:t>
            </a:r>
          </a:p>
          <a:p>
            <a:pPr>
              <a:buNone/>
            </a:pPr>
            <a:r>
              <a:rPr lang="ru-RU" sz="4800" b="1" dirty="0" smtClean="0"/>
              <a:t>Б)по направлению транспорта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/>
              <a:t>2. Как нужно двигаться пешеходам по загородным дорогам?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686800" cy="2625155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А)навстречу транспорту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721080" cy="3456384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3. Что означает жёлтый </a:t>
            </a:r>
            <a:br>
              <a:rPr lang="ru-RU" sz="4000" b="1" dirty="0" smtClean="0"/>
            </a:br>
            <a:r>
              <a:rPr lang="ru-RU" sz="4000" b="1" dirty="0" smtClean="0"/>
              <a:t>      сигнал светофора?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А)Запрещает движение транспорта</a:t>
            </a:r>
            <a:br>
              <a:rPr lang="ru-RU" sz="4000" b="1" dirty="0" smtClean="0"/>
            </a:br>
            <a:r>
              <a:rPr lang="ru-RU" sz="4000" b="1" dirty="0" smtClean="0"/>
              <a:t>Б)разрешает движение пешехода</a:t>
            </a:r>
            <a:br>
              <a:rPr lang="ru-RU" sz="4000" b="1" dirty="0" smtClean="0"/>
            </a:br>
            <a:r>
              <a:rPr lang="ru-RU" sz="4000" b="1" dirty="0" smtClean="0"/>
              <a:t>В)запрещает движение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23528" y="1600201"/>
            <a:ext cx="3456384" cy="161277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721080" cy="3456384"/>
          </a:xfrm>
        </p:spPr>
        <p:txBody>
          <a:bodyPr/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3</a:t>
            </a:r>
            <a:r>
              <a:rPr lang="ru-RU" sz="4000" b="1" dirty="0" smtClean="0"/>
              <a:t>. Что означает жёлтый </a:t>
            </a:r>
            <a:br>
              <a:rPr lang="ru-RU" sz="4000" b="1" dirty="0" smtClean="0"/>
            </a:br>
            <a:r>
              <a:rPr lang="ru-RU" sz="4000" b="1" dirty="0" smtClean="0"/>
              <a:t>      сигнал светофора?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В)запрещает </a:t>
            </a:r>
            <a:r>
              <a:rPr lang="ru-RU" sz="4000" b="1" dirty="0" smtClean="0"/>
              <a:t>движение,</a:t>
            </a:r>
            <a:br>
              <a:rPr lang="ru-RU" sz="4000" b="1" dirty="0" smtClean="0"/>
            </a:br>
            <a:r>
              <a:rPr lang="ru-RU" sz="4000" b="1" dirty="0" smtClean="0"/>
              <a:t>а также предупреждает</a:t>
            </a:r>
            <a:br>
              <a:rPr lang="ru-RU" sz="4000" b="1" dirty="0" smtClean="0"/>
            </a:br>
            <a:r>
              <a:rPr lang="ru-RU" sz="4000" b="1" dirty="0" smtClean="0"/>
              <a:t> о предстоящей смене </a:t>
            </a:r>
            <a:br>
              <a:rPr lang="ru-RU" sz="4000" b="1" dirty="0" smtClean="0"/>
            </a:br>
            <a:r>
              <a:rPr lang="ru-RU" sz="4000" b="1" dirty="0" smtClean="0"/>
              <a:t>сигналов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61478" name="AutoShape 6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0" name="AutoShape 8" descr="https://xn--80atcidr8i.xn--p1ai/upload/iblock/12c/12c295e1b8ea212b6390a96f623bef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2" name="AutoShape 10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484" name="AutoShape 12" descr="https://www.t-vid.ru/images/site/catalog/znaki/dor/1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23528" y="1600201"/>
            <a:ext cx="3456384" cy="161277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Домашний\Desktop\13196862-illustration-of-cartoon-traffic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4338" y="2996952"/>
            <a:ext cx="3059722" cy="3494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207</Words>
  <Application>Microsoft Office PowerPoint</Application>
  <PresentationFormat>Экран (4:3)</PresentationFormat>
  <Paragraphs>41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2_Тема Office</vt:lpstr>
      <vt:lpstr>5_Тема Office</vt:lpstr>
      <vt:lpstr>7_Тема Office</vt:lpstr>
      <vt:lpstr>1_Оформление по умолчанию</vt:lpstr>
      <vt:lpstr>2_Оформление по умолчанию</vt:lpstr>
      <vt:lpstr>5_Оформление по умолчанию</vt:lpstr>
      <vt:lpstr>10_Тема Office</vt:lpstr>
      <vt:lpstr>ВИКТОРИНА  «Безопасное  поведение на дороге» (4-ые классы)</vt:lpstr>
      <vt:lpstr>Настоящий пешеход ведет себя уверенно, и водители относятся к нему с уважением.</vt:lpstr>
      <vt:lpstr>Правильно переходить дорогу  помогают «Двуглазые и Трехглазые командиры улицы» –пешеходные и транспортные светофоры, а также их помощники   - дорожные знаки</vt:lpstr>
      <vt:lpstr>      1. Сколько сигналов у пешеходного светофора?   А)три Б)два     </vt:lpstr>
      <vt:lpstr>     1. Сколько сигналов у пешеходного светофора? Б) два     </vt:lpstr>
      <vt:lpstr>2. Как нужно двигаться пешеходам по загородным дорогам?</vt:lpstr>
      <vt:lpstr>2. Как нужно двигаться пешеходам по загородным дорогам?</vt:lpstr>
      <vt:lpstr>      3. Что означает жёлтый        сигнал светофора?  А)Запрещает движение транспорта Б)разрешает движение пешехода В)запрещает движение                                           </vt:lpstr>
      <vt:lpstr>       3. Что означает жёлтый        сигнал светофора?  В)запрещает движение, а также предупреждает  о предстоящей смене  сигналов                                           </vt:lpstr>
      <vt:lpstr>Презентация PowerPoint</vt:lpstr>
      <vt:lpstr>Презентация PowerPoint</vt:lpstr>
      <vt:lpstr>                                               </vt:lpstr>
      <vt:lpstr>                                               </vt:lpstr>
      <vt:lpstr>    6. Что пешеход должен сделать перед пешеходным переходом?  А)Подумать и переходить  Б)Послушать, посмотреть налево и переходить В) Остановиться</vt:lpstr>
      <vt:lpstr>     7. Что помогает перейти дорогу в темное время суток?  А) Навигатор на телефоне Б) Автомобили на проезжей части В) Светоотражатели</vt:lpstr>
      <vt:lpstr>                                               </vt:lpstr>
      <vt:lpstr>Презентация PowerPoint</vt:lpstr>
      <vt:lpstr>Презентация PowerPoint</vt:lpstr>
      <vt:lpstr>Какое правило нарушила Дюймовочка?</vt:lpstr>
      <vt:lpstr>СОБЛЮДАЙТЕ  ПРАВИЛА  ДОРОЖНОГО  ДВИЖЕНИЯ!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Marina</cp:lastModifiedBy>
  <cp:revision>58</cp:revision>
  <dcterms:created xsi:type="dcterms:W3CDTF">2013-04-07T16:12:09Z</dcterms:created>
  <dcterms:modified xsi:type="dcterms:W3CDTF">2021-10-26T07:07:38Z</dcterms:modified>
</cp:coreProperties>
</file>