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8" r:id="rId2"/>
    <p:sldMasterId id="2147483732" r:id="rId3"/>
    <p:sldMasterId id="2147483858" r:id="rId4"/>
    <p:sldMasterId id="2147483870" r:id="rId5"/>
    <p:sldMasterId id="2147483882" r:id="rId6"/>
    <p:sldMasterId id="2147483906" r:id="rId7"/>
    <p:sldMasterId id="2147483918" r:id="rId8"/>
    <p:sldMasterId id="2147483990" r:id="rId9"/>
  </p:sldMasterIdLst>
  <p:sldIdLst>
    <p:sldId id="267" r:id="rId10"/>
    <p:sldId id="269" r:id="rId11"/>
    <p:sldId id="303" r:id="rId12"/>
    <p:sldId id="305" r:id="rId13"/>
    <p:sldId id="306" r:id="rId14"/>
    <p:sldId id="307" r:id="rId15"/>
    <p:sldId id="308" r:id="rId16"/>
    <p:sldId id="264" r:id="rId17"/>
    <p:sldId id="294" r:id="rId18"/>
    <p:sldId id="309" r:id="rId19"/>
    <p:sldId id="310" r:id="rId20"/>
    <p:sldId id="295" r:id="rId21"/>
    <p:sldId id="311" r:id="rId22"/>
    <p:sldId id="304" r:id="rId23"/>
    <p:sldId id="281" r:id="rId24"/>
    <p:sldId id="283" r:id="rId25"/>
    <p:sldId id="284" r:id="rId26"/>
    <p:sldId id="286" r:id="rId27"/>
    <p:sldId id="287" r:id="rId28"/>
    <p:sldId id="29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>
      <p:cViewPr varScale="1">
        <p:scale>
          <a:sx n="81" d="100"/>
          <a:sy n="81" d="100"/>
        </p:scale>
        <p:origin x="1445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85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264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01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8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22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361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91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96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215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2677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28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7857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96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4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923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38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90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1366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8087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710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2613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2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155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744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5735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6436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5617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6494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992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9797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0874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408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0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65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4221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993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766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198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0723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980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53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495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621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762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060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636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831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6654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802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656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494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4120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5959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33226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27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8117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468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4578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762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90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272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1303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3230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13477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50033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36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2471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0211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1141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2974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6727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55909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3817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3652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1121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79879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73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3535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5467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28642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116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99392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86236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01832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12549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67190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53252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4309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7861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243429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12157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399001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335344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568526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078408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9966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727218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894100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05139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0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72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031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35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92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1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65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60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88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772400" cy="2116212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2060"/>
                </a:solidFill>
              </a:rPr>
              <a:t>ВИКТОРИНА 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«Безопасное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 поведение на дороге»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(2- </a:t>
            </a:r>
            <a:r>
              <a:rPr lang="ru-RU" sz="5400" b="1" dirty="0" err="1" smtClean="0">
                <a:solidFill>
                  <a:srgbClr val="002060"/>
                </a:solidFill>
              </a:rPr>
              <a:t>ые</a:t>
            </a:r>
            <a:r>
              <a:rPr lang="ru-RU" sz="5400" b="1" dirty="0" smtClean="0">
                <a:solidFill>
                  <a:srgbClr val="002060"/>
                </a:solidFill>
              </a:rPr>
              <a:t> классы)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10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123728" y="548680"/>
            <a:ext cx="5608712" cy="475252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4. Где можно кататься на велосипеде?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А) по тротуару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Б)по проезжей части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В)только во дворе, где нет     транспортного движения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971600" y="620688"/>
            <a:ext cx="6760840" cy="475252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4. Где можно кататься на велосипеде?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В)только во дворе, где нет     транспортного движения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  <p:pic>
        <p:nvPicPr>
          <p:cNvPr id="214018" name="Picture 2" descr="C:\Users\Домашний\Desktop\father-teaches-to-ride-a-bike-little-boy-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56992"/>
            <a:ext cx="4297660" cy="27489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400800" cy="2376264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5. Как называются белые широкие полосы разметки на проезжей части дороги, обозначающие переход? 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      А ) «тигр» 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      Б) «зебра»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       В) лошадь»                          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  <p:sp>
        <p:nvSpPr>
          <p:cNvPr id="1032" name="AutoShape 8" descr="https://activegorod39.ru/media/k2/items/cache/2877c99884c16ff1d7340d417191b26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400800" cy="2376264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5. Как называются белые широкие полосы разметки на проезжей части дороги, обозначающие переход? 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   Б) «зебра»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  <p:sp>
        <p:nvSpPr>
          <p:cNvPr id="1032" name="AutoShape 8" descr="https://activegorod39.ru/media/k2/items/cache/2877c99884c16ff1d7340d417191b26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42" name="Picture 2" descr="C:\Users\Домашний\Desktop\s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420888"/>
            <a:ext cx="3384376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2188840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/>
              <a:t>Подскажи героям, какие ошибки они совершили: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ru-RU" sz="4000" dirty="0" smtClean="0"/>
              <a:t>Какое правило нарушили весёлые человечки?</a:t>
            </a:r>
            <a:endParaRPr lang="ru-RU" sz="4000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412875"/>
            <a:ext cx="5543550" cy="4346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9750" y="5805488"/>
            <a:ext cx="83534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>
                <a:solidFill>
                  <a:srgbClr val="333399"/>
                </a:solidFill>
              </a:rPr>
              <a:t>Нельзя переходить (перебегать) дорогу перед близко идущим транспортом.</a:t>
            </a:r>
          </a:p>
        </p:txBody>
      </p:sp>
    </p:spTree>
    <p:extLst>
      <p:ext uri="{BB962C8B-B14F-4D97-AF65-F5344CB8AC3E}">
        <p14:creationId xmlns:p14="http://schemas.microsoft.com/office/powerpoint/2010/main" val="18484857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042988" y="5516563"/>
            <a:ext cx="72739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>
                <a:solidFill>
                  <a:srgbClr val="333399"/>
                </a:solidFill>
              </a:rPr>
              <a:t>Идти по обочине дороги навстречу движущемуся транспорту.</a:t>
            </a:r>
            <a:endParaRPr lang="ru-RU">
              <a:solidFill>
                <a:srgbClr val="000000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557338"/>
            <a:ext cx="6769100" cy="359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solidFill>
                  <a:srgbClr val="000000"/>
                </a:solidFill>
              </a:rPr>
              <a:t>Как должен вести себя Незнайка, шагая по загородной дороге?</a:t>
            </a:r>
            <a:endParaRPr lang="ru-RU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2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268413"/>
            <a:ext cx="5184775" cy="44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547813" y="6021388"/>
            <a:ext cx="5976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</a:rPr>
              <a:t>На островке безопасности.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50825" y="0"/>
            <a:ext cx="88931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000000"/>
                </a:solidFill>
              </a:rPr>
              <a:t>Где нужно остановиться, если вы </a:t>
            </a:r>
            <a:br>
              <a:rPr lang="ru-RU" sz="4000" dirty="0" smtClean="0">
                <a:solidFill>
                  <a:srgbClr val="000000"/>
                </a:solidFill>
              </a:rPr>
            </a:br>
            <a:r>
              <a:rPr lang="ru-RU" sz="4000" dirty="0" smtClean="0">
                <a:solidFill>
                  <a:srgbClr val="000000"/>
                </a:solidFill>
              </a:rPr>
              <a:t>не успели перейти широкую улицу?</a:t>
            </a:r>
            <a:endParaRPr lang="ru-RU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65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Чего не должен делать Буратино как пассажир?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799147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11188" y="5661025"/>
            <a:ext cx="8135937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</a:rPr>
              <a:t>Высовываться в открытое окно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</a:rPr>
              <a:t> и дразнить  прохожих.</a:t>
            </a:r>
          </a:p>
        </p:txBody>
      </p:sp>
    </p:spTree>
    <p:extLst>
      <p:ext uri="{BB962C8B-B14F-4D97-AF65-F5344CB8AC3E}">
        <p14:creationId xmlns:p14="http://schemas.microsoft.com/office/powerpoint/2010/main" val="261499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Какое правило нарушила </a:t>
            </a:r>
            <a:r>
              <a:rPr lang="ru-RU" sz="4000" dirty="0" err="1"/>
              <a:t>Дюймовочка</a:t>
            </a:r>
            <a:r>
              <a:rPr lang="ru-RU" sz="4000" dirty="0"/>
              <a:t>?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484313"/>
            <a:ext cx="4824412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0825" y="5661025"/>
            <a:ext cx="8713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99"/>
                </a:solidFill>
              </a:rPr>
              <a:t>Переходить дорогу можно только по пешеходному переходу</a:t>
            </a:r>
            <a:endParaRPr lang="ru-RU" sz="2400" b="1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10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95288" y="1196975"/>
            <a:ext cx="8229600" cy="1439863"/>
          </a:xfrm>
        </p:spPr>
        <p:txBody>
          <a:bodyPr/>
          <a:lstStyle/>
          <a:p>
            <a:pPr eaLnBrk="1" hangingPunct="1"/>
            <a:r>
              <a:rPr lang="ru-RU" sz="3600" b="1" dirty="0" smtClean="0"/>
              <a:t>Настоящий пешеход ведет себя уверенно, и водители относятся к нему </a:t>
            </a:r>
            <a:r>
              <a:rPr lang="ru-RU" sz="3600" b="1" smtClean="0"/>
              <a:t>с уважением.</a:t>
            </a:r>
            <a:endParaRPr lang="ru-RU" sz="3600" b="1" dirty="0" smtClean="0"/>
          </a:p>
        </p:txBody>
      </p:sp>
      <p:pic>
        <p:nvPicPr>
          <p:cNvPr id="6147" name="Picture 2" descr="C:\Users\Хомченко Елена\Desktop\дви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9975" y="2852738"/>
            <a:ext cx="4895850" cy="3816350"/>
          </a:xfrm>
        </p:spPr>
      </p:pic>
    </p:spTree>
    <p:extLst>
      <p:ext uri="{BB962C8B-B14F-4D97-AF65-F5344CB8AC3E}">
        <p14:creationId xmlns:p14="http://schemas.microsoft.com/office/powerpoint/2010/main" val="2561736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СОБЛЮДАЙТЕ  ПРАВИЛА  ДОРОЖНОГО  ДВИЖЕНИЯ!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928802"/>
            <a:ext cx="792961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1567608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ds33.detkin-club.ru/images/custom_4/-bezopasnosti-3_5c5fe08a3bf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852936"/>
            <a:ext cx="3419599" cy="3300976"/>
          </a:xfrm>
          <a:prstGeom prst="rect">
            <a:avLst/>
          </a:prstGeom>
          <a:noFill/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0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Правильно переходить дорогу </a:t>
            </a:r>
            <a:r>
              <a:rPr lang="ru-RU" sz="3200" b="1" smtClean="0">
                <a:solidFill>
                  <a:srgbClr val="C00000"/>
                </a:solidFill>
              </a:rPr>
              <a:t/>
            </a:r>
            <a:br>
              <a:rPr lang="ru-RU" sz="3200" b="1" smtClean="0">
                <a:solidFill>
                  <a:srgbClr val="C00000"/>
                </a:solidFill>
              </a:rPr>
            </a:br>
            <a:r>
              <a:rPr lang="ru-RU" sz="3200" b="1" smtClean="0">
                <a:solidFill>
                  <a:srgbClr val="C00000"/>
                </a:solidFill>
              </a:rPr>
              <a:t>помогают </a:t>
            </a:r>
            <a:r>
              <a:rPr lang="ru-RU" sz="3200" b="1" dirty="0" smtClean="0">
                <a:solidFill>
                  <a:srgbClr val="C00000"/>
                </a:solidFill>
              </a:rPr>
              <a:t>«Двуглазые и Трехглазые командиры улицы» –пешеходные и транспортные </a:t>
            </a:r>
            <a:r>
              <a:rPr lang="ru-RU" sz="3200" b="1" dirty="0" smtClean="0">
                <a:solidFill>
                  <a:srgbClr val="0D852C"/>
                </a:solidFill>
              </a:rPr>
              <a:t>светофоры</a:t>
            </a:r>
            <a:r>
              <a:rPr lang="ru-RU" sz="3200" b="1" dirty="0" smtClean="0">
                <a:solidFill>
                  <a:srgbClr val="C00000"/>
                </a:solidFill>
              </a:rPr>
              <a:t>, а </a:t>
            </a:r>
            <a:r>
              <a:rPr lang="ru-RU" sz="3200" b="1" smtClean="0">
                <a:solidFill>
                  <a:srgbClr val="C00000"/>
                </a:solidFill>
              </a:rPr>
              <a:t>также их</a:t>
            </a:r>
            <a:r>
              <a:rPr lang="ru-RU" sz="3200" b="1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помощники   -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дорожные знаки</a:t>
            </a:r>
          </a:p>
        </p:txBody>
      </p:sp>
    </p:spTree>
    <p:extLst>
      <p:ext uri="{BB962C8B-B14F-4D97-AF65-F5344CB8AC3E}">
        <p14:creationId xmlns:p14="http://schemas.microsoft.com/office/powerpoint/2010/main" val="22191264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1. Какой дорожный знак устанавливают</a:t>
            </a:r>
            <a:br>
              <a:rPr lang="ru-RU" sz="4000" b="1" dirty="0" smtClean="0"/>
            </a:br>
            <a:r>
              <a:rPr lang="ru-RU" sz="4000" b="1" dirty="0" smtClean="0"/>
              <a:t> на месте пешеходного перехода?</a:t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А                         Б                        В</a:t>
            </a:r>
            <a:endParaRPr lang="ru-RU" sz="4000" b="1" dirty="0"/>
          </a:p>
        </p:txBody>
      </p:sp>
      <p:pic>
        <p:nvPicPr>
          <p:cNvPr id="4" name="Picture 10" descr="1.22 Ð¿ÐµÑÐµÑÐ¾Ð´Ð½ÑÐ¹ Ð¿ÐµÑÐµÑÐ¾Ð´ - ÐÐ¾ÑÐ¾Ð¶Ð½ÑÐµ Ð·Ð½Ð°ÐºÐ¸ - ÐÑÐµÐ´ÑÐ¿ÑÐµÐ¶Ð´Ð°ÑÑÐ¸Ðµ Ð·Ð½Ð°ÐºÐ¸ - ÐÐ°Ð³Ð°Ð·Ð¸Ð½ ÑÐ¾Ð²Ð°ÑÐ¾Ð² Ð¿Ð¾ Ð¾ÑÑÐ°Ð½Ðµ ÑÑÑÐ´Ð° Ð¸ ÑÐµÑÐ½Ð¸ÐºÐµ Ð±ÐµÐ·Ð¾Ð¿Ð°ÑÐ½Ð¾ÑÑÐ¸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2452053" cy="2136789"/>
          </a:xfrm>
          <a:prstGeom prst="rect">
            <a:avLst/>
          </a:prstGeom>
          <a:noFill/>
        </p:spPr>
      </p:pic>
      <p:pic>
        <p:nvPicPr>
          <p:cNvPr id="5" name="Picture 2" descr="https://vistanews.ru/uploads/posts/2018-01/1515952073_b86f75f0c1b87a0cc8701fff80d399d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068960"/>
            <a:ext cx="2304256" cy="2304256"/>
          </a:xfrm>
          <a:prstGeom prst="rect">
            <a:avLst/>
          </a:prstGeom>
          <a:noFill/>
        </p:spPr>
      </p:pic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1485" name="Picture 13" descr="C:\Users\Домашний\Desktop\107409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708920"/>
            <a:ext cx="2092654" cy="2950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4. Какой дорожный знак устанавливают</a:t>
            </a:r>
            <a:br>
              <a:rPr lang="ru-RU" sz="4000" b="1" dirty="0" smtClean="0"/>
            </a:br>
            <a:r>
              <a:rPr lang="ru-RU" sz="4000" b="1" dirty="0" smtClean="0"/>
              <a:t> на месте пешеходного перехода?</a:t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В</a:t>
            </a:r>
            <a:endParaRPr lang="ru-RU" sz="4000" b="1" dirty="0"/>
          </a:p>
        </p:txBody>
      </p:sp>
      <p:pic>
        <p:nvPicPr>
          <p:cNvPr id="5" name="Picture 2" descr="https://vistanews.ru/uploads/posts/2018-01/1515952073_b86f75f0c1b87a0cc8701fff80d399d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996952"/>
            <a:ext cx="2304256" cy="2304256"/>
          </a:xfrm>
          <a:prstGeom prst="rect">
            <a:avLst/>
          </a:prstGeom>
          <a:noFill/>
        </p:spPr>
      </p:pic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21888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1196752"/>
            <a:ext cx="8075240" cy="218884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2. Тротуар   - это место движения: </a:t>
            </a:r>
          </a:p>
          <a:p>
            <a:pPr>
              <a:buNone/>
            </a:pPr>
            <a:r>
              <a:rPr lang="ru-RU" b="1" dirty="0" smtClean="0"/>
              <a:t>А)Велосипедов</a:t>
            </a:r>
          </a:p>
          <a:p>
            <a:pPr>
              <a:buNone/>
            </a:pPr>
            <a:r>
              <a:rPr lang="ru-RU" b="1" dirty="0" smtClean="0"/>
              <a:t>Б)Автомобилей</a:t>
            </a:r>
          </a:p>
          <a:p>
            <a:pPr>
              <a:buNone/>
            </a:pPr>
            <a:r>
              <a:rPr lang="ru-RU" b="1" dirty="0" smtClean="0"/>
              <a:t>В) Пешеходов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1196752"/>
            <a:ext cx="8075240" cy="218884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2. Тротуар   - это место движения: </a:t>
            </a:r>
          </a:p>
          <a:p>
            <a:pPr>
              <a:buNone/>
            </a:pPr>
            <a:r>
              <a:rPr lang="ru-RU" b="1" dirty="0" smtClean="0"/>
              <a:t>В) Пешеходов</a:t>
            </a:r>
            <a:endParaRPr lang="ru-RU" b="1" dirty="0"/>
          </a:p>
        </p:txBody>
      </p:sp>
      <p:pic>
        <p:nvPicPr>
          <p:cNvPr id="1026" name="Picture 2" descr="http://900igr.net/up/datai/148334/0014-04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348880"/>
            <a:ext cx="5565926" cy="3479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400800" cy="17526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3.Какой сигнал светофора разрешает движение пешеходов?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84984"/>
            <a:ext cx="1223963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1008062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12976"/>
            <a:ext cx="1079500" cy="111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400800" cy="475252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3.Какой сигнал светофора разрешает движение пешеходов?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1079500" cy="111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238</Words>
  <Application>Microsoft Office PowerPoint</Application>
  <PresentationFormat>Экран (4:3)</PresentationFormat>
  <Paragraphs>47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Arial</vt:lpstr>
      <vt:lpstr>Calibri</vt:lpstr>
      <vt:lpstr>2_Тема Office</vt:lpstr>
      <vt:lpstr>5_Тема Office</vt:lpstr>
      <vt:lpstr>7_Тема Office</vt:lpstr>
      <vt:lpstr>Оформление по умолчанию</vt:lpstr>
      <vt:lpstr>1_Оформление по умолчанию</vt:lpstr>
      <vt:lpstr>2_Оформление по умолчанию</vt:lpstr>
      <vt:lpstr>4_Оформление по умолчанию</vt:lpstr>
      <vt:lpstr>5_Оформление по умолчанию</vt:lpstr>
      <vt:lpstr>10_Тема Office</vt:lpstr>
      <vt:lpstr>ВИКТОРИНА  «Безопасное  поведение на дороге» (2- ые классы)</vt:lpstr>
      <vt:lpstr>Настоящий пешеход ведет себя уверенно, и водители относятся к нему с уважением.</vt:lpstr>
      <vt:lpstr>Правильно переходить дорогу  помогают «Двуглазые и Трехглазые командиры улицы» –пешеходные и транспортные светофоры, а также их помощники   - дорожные знаки</vt:lpstr>
      <vt:lpstr>      1. Какой дорожный знак устанавливают  на месте пешеходного перехода?               А                         Б                        В</vt:lpstr>
      <vt:lpstr>      4. Какой дорожный знак устанавливают  на месте пешеходного перехода?                                              В</vt:lpstr>
      <vt:lpstr>                                               </vt:lpstr>
      <vt:lpstr>                                               </vt:lpstr>
      <vt:lpstr>    </vt:lpstr>
      <vt:lpstr>    </vt:lpstr>
      <vt:lpstr>    </vt:lpstr>
      <vt:lpstr>    </vt:lpstr>
      <vt:lpstr>    </vt:lpstr>
      <vt:lpstr>    </vt:lpstr>
      <vt:lpstr>                                               </vt:lpstr>
      <vt:lpstr>Какое правило нарушили весёлые человечки?</vt:lpstr>
      <vt:lpstr>Презентация PowerPoint</vt:lpstr>
      <vt:lpstr>Презентация PowerPoint</vt:lpstr>
      <vt:lpstr>Чего не должен делать Буратино как пассажир?</vt:lpstr>
      <vt:lpstr>Какое правило нарушила Дюймовочка?</vt:lpstr>
      <vt:lpstr>СОБЛЮДАЙТЕ  ПРАВИЛА  ДОРОЖНОГО  ДВИЖЕНИЯ!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Marina</cp:lastModifiedBy>
  <cp:revision>38</cp:revision>
  <dcterms:created xsi:type="dcterms:W3CDTF">2013-04-07T16:12:09Z</dcterms:created>
  <dcterms:modified xsi:type="dcterms:W3CDTF">2021-10-25T11:19:43Z</dcterms:modified>
</cp:coreProperties>
</file>