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8" r:id="rId2"/>
    <p:sldMasterId id="2147483732" r:id="rId3"/>
    <p:sldMasterId id="2147483858" r:id="rId4"/>
    <p:sldMasterId id="2147483870" r:id="rId5"/>
    <p:sldMasterId id="2147483882" r:id="rId6"/>
    <p:sldMasterId id="2147483894" r:id="rId7"/>
    <p:sldMasterId id="2147483906" r:id="rId8"/>
    <p:sldMasterId id="2147483990" r:id="rId9"/>
  </p:sldMasterIdLst>
  <p:sldIdLst>
    <p:sldId id="267" r:id="rId10"/>
    <p:sldId id="269" r:id="rId11"/>
    <p:sldId id="303" r:id="rId12"/>
    <p:sldId id="305" r:id="rId13"/>
    <p:sldId id="306" r:id="rId14"/>
    <p:sldId id="307" r:id="rId15"/>
    <p:sldId id="312" r:id="rId16"/>
    <p:sldId id="313" r:id="rId17"/>
    <p:sldId id="309" r:id="rId18"/>
    <p:sldId id="310" r:id="rId19"/>
    <p:sldId id="314" r:id="rId20"/>
    <p:sldId id="304" r:id="rId21"/>
    <p:sldId id="281" r:id="rId22"/>
    <p:sldId id="283" r:id="rId23"/>
    <p:sldId id="284" r:id="rId24"/>
    <p:sldId id="285" r:id="rId25"/>
    <p:sldId id="286" r:id="rId26"/>
    <p:sldId id="29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8BFB7-595E-4EF3-ADC9-4041E75AE7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CEE5-2692-4050-A1FE-7701A6FBB1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85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1615-DAB6-448D-AB4F-CBC7D8777C8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760C6-3CFC-40E1-A37A-7B1A240951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264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3275-0C91-4435-9A2A-56304E2556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A7811-C8FF-41A8-A0ED-F7E7679327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801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8BFB7-595E-4EF3-ADC9-4041E75AE7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CEE5-2692-4050-A1FE-7701A6FBB1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38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436E-B397-4A24-A3BD-8A0EF21429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9A319-9DA9-4D1D-8718-941380BEA2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22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F9D60-1822-4DBB-BCA5-5CAFF62605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B1322-8939-45C9-B2C6-87FAE84983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361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82B3-C8E7-4216-91B6-C64D650BF8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1E5EB-CB5C-4096-A602-9855D23DC2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91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43C79-A56C-40D0-B347-1FF570ABE0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6A69C-B7CB-44AB-9324-22C2A5C1955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296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B2878-BE8C-4E02-81BD-EE17273CC3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A0D8-4BA9-4FBA-9B9F-30B801CBCA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2151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820D-C888-4447-A40D-56F924670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052AF-3648-4A33-932B-5A47F141D1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2677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1E856-384B-4C7B-864F-F53EC65B20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A782-B57C-4F00-9750-4D59C50F96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288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436E-B397-4A24-A3BD-8A0EF21429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9A319-9DA9-4D1D-8718-941380BEA2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7857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A5875-AEA0-40CE-86D7-54BD3C51EB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C2DFC-BF5B-4AFA-8A69-83F758668C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896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1615-DAB6-448D-AB4F-CBC7D8777C8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760C6-3CFC-40E1-A37A-7B1A240951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349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3275-0C91-4435-9A2A-56304E2556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A7811-C8FF-41A8-A0ED-F7E7679327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8923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8BFB7-595E-4EF3-ADC9-4041E75AE7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CEE5-2692-4050-A1FE-7701A6FBB1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1380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436E-B397-4A24-A3BD-8A0EF21429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9A319-9DA9-4D1D-8718-941380BEA2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90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F9D60-1822-4DBB-BCA5-5CAFF62605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B1322-8939-45C9-B2C6-87FAE84983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1366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82B3-C8E7-4216-91B6-C64D650BF8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1E5EB-CB5C-4096-A602-9855D23DC2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8087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43C79-A56C-40D0-B347-1FF570ABE0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6A69C-B7CB-44AB-9324-22C2A5C1955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710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B2878-BE8C-4E02-81BD-EE17273CC3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A0D8-4BA9-4FBA-9B9F-30B801CBCA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2613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820D-C888-4447-A40D-56F924670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052AF-3648-4A33-932B-5A47F141D1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528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F9D60-1822-4DBB-BCA5-5CAFF62605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B1322-8939-45C9-B2C6-87FAE84983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9155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1E856-384B-4C7B-864F-F53EC65B20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A782-B57C-4F00-9750-4D59C50F96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7448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A5875-AEA0-40CE-86D7-54BD3C51EB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C2DFC-BF5B-4AFA-8A69-83F758668C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5735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1615-DAB6-448D-AB4F-CBC7D8777C8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760C6-3CFC-40E1-A37A-7B1A240951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6436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3275-0C91-4435-9A2A-56304E2556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A7811-C8FF-41A8-A0ED-F7E7679327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5617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6494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992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9797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0874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408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900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82B3-C8E7-4216-91B6-C64D650BF8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1E5EB-CB5C-4096-A602-9855D23DC2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765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4221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1993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766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6198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0723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29806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953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84950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1621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762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43C79-A56C-40D0-B347-1FF570ABE0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6A69C-B7CB-44AB-9324-22C2A5C1955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0606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636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1831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6654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38025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656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494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41205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5959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33226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275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B2878-BE8C-4E02-81BD-EE17273CC3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A0D8-4BA9-4FBA-9B9F-30B801CBCA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81172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94684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45781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3762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7908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272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1303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3230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61869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11776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741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820D-C888-4447-A40D-56F924670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052AF-3648-4A33-932B-5A47F141D1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24717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86259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31562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68681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48430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02780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6708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19393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51207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13477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500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1E856-384B-4C7B-864F-F53EC65B20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A782-B57C-4F00-9750-4D59C50F96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35358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36006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02112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1141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29744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76727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55909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38176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03652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11213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44309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A5875-AEA0-40CE-86D7-54BD3C51EB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C2DFC-BF5B-4AFA-8A69-83F758668C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7861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243429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121575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399001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335344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568526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078408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99662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727218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894100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05139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60ED44-B868-42D5-B31C-B06F27F527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DDD432-1F35-435A-A3BC-4F019FB5C8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06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60ED44-B868-42D5-B31C-B06F27F527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DDD432-1F35-435A-A3BC-4F019FB5C8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722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60ED44-B868-42D5-B31C-B06F27F527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DDD432-1F35-435A-A3BC-4F019FB5C8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031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352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923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810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817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65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88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11560" y="1772816"/>
            <a:ext cx="7772400" cy="2116212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002060"/>
                </a:solidFill>
              </a:rPr>
              <a:t>ВИКТОРИНА 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«Безопасное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 поведение на дороге</a:t>
            </a:r>
            <a:r>
              <a:rPr lang="ru-RU" sz="5400" b="1" dirty="0" smtClean="0">
                <a:solidFill>
                  <a:srgbClr val="002060"/>
                </a:solidFill>
              </a:rPr>
              <a:t>»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smtClean="0">
                <a:solidFill>
                  <a:srgbClr val="002060"/>
                </a:solidFill>
              </a:rPr>
              <a:t>3-е классы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7105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971600" y="620688"/>
            <a:ext cx="6760840" cy="4752528"/>
          </a:xfrm>
        </p:spPr>
        <p:txBody>
          <a:bodyPr/>
          <a:lstStyle/>
          <a:p>
            <a:r>
              <a:rPr lang="ru-RU" sz="4000" b="1" dirty="0">
                <a:solidFill>
                  <a:schemeClr val="tx1"/>
                </a:solidFill>
              </a:rPr>
              <a:t>4</a:t>
            </a:r>
            <a:r>
              <a:rPr lang="ru-RU" sz="4000" b="1" dirty="0" smtClean="0">
                <a:solidFill>
                  <a:schemeClr val="tx1"/>
                </a:solidFill>
              </a:rPr>
              <a:t>. Где можно кататься на велосипеде?</a:t>
            </a:r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В)только во дворе, где нет     транспортного движения</a:t>
            </a: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endParaRPr lang="ru-RU" sz="4000" b="1" dirty="0" smtClean="0">
              <a:solidFill>
                <a:schemeClr val="tx1"/>
              </a:solidFill>
            </a:endParaRPr>
          </a:p>
        </p:txBody>
      </p:sp>
      <p:pic>
        <p:nvPicPr>
          <p:cNvPr id="214018" name="Picture 2" descr="C:\Users\Домашний\Desktop\father-teaches-to-ride-a-bike-little-boy-ve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56992"/>
            <a:ext cx="4297660" cy="27489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69484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1412776"/>
            <a:ext cx="9540552" cy="1143000"/>
          </a:xfrm>
        </p:spPr>
        <p:txBody>
          <a:bodyPr/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b="1" dirty="0" smtClean="0"/>
              <a:t>5.  Что помогает нам перейти дорогу в темное время суток?</a:t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>А) Навигатор на телефоне</a:t>
            </a:r>
            <a:br>
              <a:rPr lang="ru-RU" sz="4000" b="1" dirty="0" smtClean="0"/>
            </a:br>
            <a:r>
              <a:rPr lang="ru-RU" sz="4000" b="1" dirty="0" smtClean="0"/>
              <a:t>Б) Автомобили на проезжей части</a:t>
            </a:r>
            <a:br>
              <a:rPr lang="ru-RU" sz="4000" b="1" dirty="0" smtClean="0"/>
            </a:br>
            <a:r>
              <a:rPr lang="ru-RU" sz="4000" b="1" dirty="0" smtClean="0"/>
              <a:t>В) Светоотражатели</a:t>
            </a:r>
            <a:endParaRPr lang="ru-RU" sz="4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99992" y="3717032"/>
            <a:ext cx="4427880" cy="284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95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</a:t>
            </a:r>
            <a:endParaRPr lang="ru-RU" sz="4000" b="1" dirty="0"/>
          </a:p>
        </p:txBody>
      </p:sp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611560" y="1600201"/>
            <a:ext cx="8075240" cy="2188840"/>
          </a:xfrm>
        </p:spPr>
        <p:txBody>
          <a:bodyPr/>
          <a:lstStyle/>
          <a:p>
            <a:pPr algn="ctr">
              <a:buNone/>
            </a:pPr>
            <a:r>
              <a:rPr lang="ru-RU" sz="6000" b="1" i="1" dirty="0" smtClean="0"/>
              <a:t>Подскажи героям, какие ошибки они совершили:</a:t>
            </a:r>
            <a:endParaRPr lang="ru-RU" sz="6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r>
              <a:rPr lang="ru-RU" sz="4000" dirty="0" smtClean="0"/>
              <a:t>Какое </a:t>
            </a:r>
            <a:r>
              <a:rPr lang="ru-RU" sz="4000" dirty="0"/>
              <a:t>правило нарушили весёлые человечки?</a:t>
            </a: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1412875"/>
            <a:ext cx="5543550" cy="4346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39750" y="5805488"/>
            <a:ext cx="83534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>
                <a:solidFill>
                  <a:srgbClr val="333399"/>
                </a:solidFill>
              </a:rPr>
              <a:t>Нельзя переходить (перебегать) дорогу перед близко идущим транспортом.</a:t>
            </a:r>
          </a:p>
        </p:txBody>
      </p:sp>
    </p:spTree>
    <p:extLst>
      <p:ext uri="{BB962C8B-B14F-4D97-AF65-F5344CB8AC3E}">
        <p14:creationId xmlns:p14="http://schemas.microsoft.com/office/powerpoint/2010/main" val="18484857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042988" y="5516563"/>
            <a:ext cx="72739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>
                <a:solidFill>
                  <a:srgbClr val="333399"/>
                </a:solidFill>
              </a:rPr>
              <a:t>Идти по обочине дороги навстречу движущемуся транспорту.</a:t>
            </a:r>
            <a:endParaRPr lang="ru-RU">
              <a:solidFill>
                <a:srgbClr val="000000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557338"/>
            <a:ext cx="6769100" cy="359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rgbClr val="000000"/>
                </a:solidFill>
              </a:rPr>
              <a:t>Как должен вести себя Незнайка, шагая по загородной дороге?</a:t>
            </a:r>
            <a:endParaRPr lang="ru-RU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22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268413"/>
            <a:ext cx="5184775" cy="44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547813" y="6021388"/>
            <a:ext cx="5976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3399"/>
                </a:solidFill>
              </a:rPr>
              <a:t>На островке безопасности.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250825" y="0"/>
            <a:ext cx="88931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>
                <a:solidFill>
                  <a:srgbClr val="000000"/>
                </a:solidFill>
              </a:rPr>
              <a:t>Где нужно остановиться, если вы </a:t>
            </a:r>
            <a:br>
              <a:rPr lang="ru-RU" sz="4000" dirty="0">
                <a:solidFill>
                  <a:srgbClr val="000000"/>
                </a:solidFill>
              </a:rPr>
            </a:br>
            <a:r>
              <a:rPr lang="ru-RU" sz="4000" dirty="0">
                <a:solidFill>
                  <a:srgbClr val="000000"/>
                </a:solidFill>
              </a:rPr>
              <a:t>не успели перейти широкую улицу?</a:t>
            </a:r>
            <a:endParaRPr lang="ru-RU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65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1282700"/>
          </a:xfrm>
        </p:spPr>
        <p:txBody>
          <a:bodyPr/>
          <a:lstStyle/>
          <a:p>
            <a:r>
              <a:rPr lang="ru-RU" sz="3200" dirty="0"/>
              <a:t>Какие правила для велосипедистов нарушили Карандаш и </a:t>
            </a:r>
            <a:r>
              <a:rPr lang="ru-RU" sz="3200" dirty="0" err="1"/>
              <a:t>Самоделкин</a:t>
            </a:r>
            <a:r>
              <a:rPr lang="ru-RU" sz="3200" dirty="0"/>
              <a:t>?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268413"/>
            <a:ext cx="5113337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50825" y="5084763"/>
            <a:ext cx="8713788" cy="160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ru-RU" b="1">
                <a:solidFill>
                  <a:srgbClr val="333399"/>
                </a:solidFill>
              </a:rPr>
              <a:t>Ездить на велосипеде по проезжей части разрешается только в 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     возрасте с 14 лет.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2. Нельзя перевозить пассажиров на велосипеде, который для этого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    не приспособлен.</a:t>
            </a:r>
          </a:p>
        </p:txBody>
      </p:sp>
    </p:spTree>
    <p:extLst>
      <p:ext uri="{BB962C8B-B14F-4D97-AF65-F5344CB8AC3E}">
        <p14:creationId xmlns:p14="http://schemas.microsoft.com/office/powerpoint/2010/main" val="3730920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Чего не должен делать Буратино как пассажир?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7991475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11188" y="5661025"/>
            <a:ext cx="8135937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</a:rPr>
              <a:t>Высовываться в открытое окно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</a:rPr>
              <a:t> и дразнить  прохожих.</a:t>
            </a:r>
          </a:p>
        </p:txBody>
      </p:sp>
    </p:spTree>
    <p:extLst>
      <p:ext uri="{BB962C8B-B14F-4D97-AF65-F5344CB8AC3E}">
        <p14:creationId xmlns:p14="http://schemas.microsoft.com/office/powerpoint/2010/main" val="261499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СОБЛЮДАЙТЕ  ПРАВИЛА  ДОРОЖНОГО  ДВИЖЕНИЯ!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928802"/>
            <a:ext cx="792961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156760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95288" y="1196975"/>
            <a:ext cx="8229600" cy="1439863"/>
          </a:xfrm>
        </p:spPr>
        <p:txBody>
          <a:bodyPr/>
          <a:lstStyle/>
          <a:p>
            <a:pPr eaLnBrk="1" hangingPunct="1"/>
            <a:r>
              <a:rPr lang="ru-RU" sz="3600" b="1" dirty="0" smtClean="0"/>
              <a:t>Настоящий пешеход ведет себя уверенно, и водители относятся к нему </a:t>
            </a:r>
            <a:r>
              <a:rPr lang="ru-RU" sz="3600" b="1" smtClean="0"/>
              <a:t>с уважением.</a:t>
            </a:r>
            <a:endParaRPr lang="ru-RU" sz="3600" b="1" dirty="0" smtClean="0"/>
          </a:p>
        </p:txBody>
      </p:sp>
      <p:pic>
        <p:nvPicPr>
          <p:cNvPr id="6147" name="Picture 2" descr="C:\Users\Хомченко Елена\Desktop\движ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39975" y="2852738"/>
            <a:ext cx="4895850" cy="3816350"/>
          </a:xfrm>
        </p:spPr>
      </p:pic>
    </p:spTree>
    <p:extLst>
      <p:ext uri="{BB962C8B-B14F-4D97-AF65-F5344CB8AC3E}">
        <p14:creationId xmlns:p14="http://schemas.microsoft.com/office/powerpoint/2010/main" val="2561736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ds33.detkin-club.ru/images/custom_4/-bezopasnosti-3_5c5fe08a3bfa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852936"/>
            <a:ext cx="3419599" cy="3300976"/>
          </a:xfrm>
          <a:prstGeom prst="rect">
            <a:avLst/>
          </a:prstGeom>
          <a:noFill/>
        </p:spPr>
      </p:pic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000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Правильно переходить дорогу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помогают «Двуглазые и Трехглазые командиры улицы» –пешеходные и транспортные </a:t>
            </a:r>
            <a:r>
              <a:rPr lang="ru-RU" sz="3200" b="1" dirty="0" smtClean="0">
                <a:solidFill>
                  <a:srgbClr val="0D852C"/>
                </a:solidFill>
              </a:rPr>
              <a:t>светофоры</a:t>
            </a:r>
            <a:r>
              <a:rPr lang="ru-RU" sz="3200" b="1" dirty="0" smtClean="0">
                <a:solidFill>
                  <a:srgbClr val="C00000"/>
                </a:solidFill>
              </a:rPr>
              <a:t>, а также их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 помощники   -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дорожные знаки</a:t>
            </a:r>
          </a:p>
        </p:txBody>
      </p:sp>
    </p:spTree>
    <p:extLst>
      <p:ext uri="{BB962C8B-B14F-4D97-AF65-F5344CB8AC3E}">
        <p14:creationId xmlns:p14="http://schemas.microsoft.com/office/powerpoint/2010/main" val="22191264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1. Какой дорожный знак устанавливают</a:t>
            </a:r>
            <a:br>
              <a:rPr lang="ru-RU" sz="4000" b="1" dirty="0" smtClean="0"/>
            </a:br>
            <a:r>
              <a:rPr lang="ru-RU" sz="4000" b="1" dirty="0" smtClean="0"/>
              <a:t> в местах  пешеходного перехода?</a:t>
            </a:r>
            <a:br>
              <a:rPr lang="ru-RU" sz="4000" b="1" dirty="0" smtClean="0"/>
            </a:br>
            <a:r>
              <a:rPr lang="ru-RU" sz="4000" b="1" dirty="0" smtClean="0"/>
              <a:t> 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А                         Б                        В</a:t>
            </a:r>
            <a:endParaRPr lang="ru-RU" sz="4000" b="1" dirty="0"/>
          </a:p>
        </p:txBody>
      </p:sp>
      <p:pic>
        <p:nvPicPr>
          <p:cNvPr id="4" name="Picture 10" descr="1.22 Ð¿ÐµÑÐµÑÐ¾Ð´Ð½ÑÐ¹ Ð¿ÐµÑÐµÑÐ¾Ð´ - ÐÐ¾ÑÐ¾Ð¶Ð½ÑÐµ Ð·Ð½Ð°ÐºÐ¸ - ÐÑÐµÐ´ÑÐ¿ÑÐµÐ¶Ð´Ð°ÑÑÐ¸Ðµ Ð·Ð½Ð°ÐºÐ¸ - ÐÐ°Ð³Ð°Ð·Ð¸Ð½ ÑÐ¾Ð²Ð°ÑÐ¾Ð² Ð¿Ð¾ Ð¾ÑÑÐ°Ð½Ðµ ÑÑÑÐ´Ð° Ð¸ ÑÐµÑÐ½Ð¸ÐºÐµ Ð±ÐµÐ·Ð¾Ð¿Ð°ÑÐ½Ð¾ÑÑÐ¸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96952"/>
            <a:ext cx="2452053" cy="2136789"/>
          </a:xfrm>
          <a:prstGeom prst="rect">
            <a:avLst/>
          </a:prstGeom>
          <a:noFill/>
        </p:spPr>
      </p:pic>
      <p:pic>
        <p:nvPicPr>
          <p:cNvPr id="5" name="Picture 2" descr="https://vistanews.ru/uploads/posts/2018-01/1515952073_b86f75f0c1b87a0cc8701fff80d399da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068960"/>
            <a:ext cx="2304256" cy="2304256"/>
          </a:xfrm>
          <a:prstGeom prst="rect">
            <a:avLst/>
          </a:prstGeom>
          <a:noFill/>
        </p:spPr>
      </p:pic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1485" name="Picture 13" descr="C:\Users\Домашний\Desktop\107409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708920"/>
            <a:ext cx="2092654" cy="2950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1. Какой дорожный знак устанавливают</a:t>
            </a:r>
            <a:br>
              <a:rPr lang="ru-RU" sz="4000" b="1" dirty="0" smtClean="0"/>
            </a:br>
            <a:r>
              <a:rPr lang="ru-RU" sz="4000" b="1" dirty="0" smtClean="0"/>
              <a:t> на месте пешеходного перехода?</a:t>
            </a:r>
            <a:br>
              <a:rPr lang="ru-RU" sz="4000" b="1" dirty="0" smtClean="0"/>
            </a:br>
            <a:r>
              <a:rPr lang="ru-RU" sz="4000" b="1" dirty="0" smtClean="0"/>
              <a:t> 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В</a:t>
            </a:r>
            <a:endParaRPr lang="ru-RU" sz="4000" b="1" dirty="0"/>
          </a:p>
        </p:txBody>
      </p:sp>
      <p:pic>
        <p:nvPicPr>
          <p:cNvPr id="5" name="Picture 2" descr="https://vistanews.ru/uploads/posts/2018-01/1515952073_b86f75f0c1b87a0cc8701fff80d399d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996952"/>
            <a:ext cx="2304256" cy="2304256"/>
          </a:xfrm>
          <a:prstGeom prst="rect">
            <a:avLst/>
          </a:prstGeom>
          <a:noFill/>
        </p:spPr>
      </p:pic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611560" y="1600201"/>
            <a:ext cx="8075240" cy="218884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054746"/>
            <a:ext cx="3528300" cy="32190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</a:t>
            </a:r>
            <a:endParaRPr lang="ru-RU" sz="4000" b="1" dirty="0"/>
          </a:p>
        </p:txBody>
      </p:sp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0" y="1196752"/>
            <a:ext cx="8075240" cy="218884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2. Как нельзя переходить дорогу?</a:t>
            </a:r>
          </a:p>
          <a:p>
            <a:pPr>
              <a:buNone/>
            </a:pPr>
            <a:r>
              <a:rPr lang="ru-RU" b="1" dirty="0" smtClean="0"/>
              <a:t>А)                                          Б)                                          </a:t>
            </a:r>
          </a:p>
          <a:p>
            <a:pPr>
              <a:buNone/>
            </a:pPr>
            <a:endParaRPr lang="ru-RU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1413" y="2051070"/>
            <a:ext cx="3455003" cy="4181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</a:t>
            </a:r>
            <a:endParaRPr lang="ru-RU" sz="4000" b="1" dirty="0"/>
          </a:p>
        </p:txBody>
      </p:sp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11248" y="1024285"/>
            <a:ext cx="8075240" cy="218884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3. Каковы движения школьника , когда он подошёл  к пешеходному переходу?</a:t>
            </a:r>
          </a:p>
          <a:p>
            <a:pPr>
              <a:buNone/>
            </a:pPr>
            <a:r>
              <a:rPr lang="ru-RU" sz="2700" b="1" dirty="0" smtClean="0"/>
              <a:t>А)Посмотреть направо ,дойти до середины дороги, посмотреть налево и продолжить переход</a:t>
            </a:r>
          </a:p>
          <a:p>
            <a:pPr>
              <a:buNone/>
            </a:pPr>
            <a:r>
              <a:rPr lang="ru-RU" sz="2700" b="1" dirty="0" smtClean="0"/>
              <a:t>Б)Остановиться, посмотреть налево и начинать переход</a:t>
            </a:r>
          </a:p>
          <a:p>
            <a:pPr>
              <a:buNone/>
            </a:pPr>
            <a:r>
              <a:rPr lang="ru-RU" sz="2700" b="1" dirty="0" smtClean="0"/>
              <a:t>В) </a:t>
            </a:r>
            <a:r>
              <a:rPr lang="ru-RU" sz="2700" b="1" dirty="0"/>
              <a:t>Остановиться, посмотреть налево-направо-налево, услышать нет ли машин, убедиться в том, что переходить улицу безопасно и переходить дорогу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</a:t>
            </a:r>
            <a:endParaRPr lang="ru-RU" sz="4000" b="1" dirty="0"/>
          </a:p>
        </p:txBody>
      </p:sp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0" y="1196752"/>
            <a:ext cx="8075240" cy="218884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3. Каковы движения школьника , когда он подошёл  к пешеходному переходу?</a:t>
            </a:r>
          </a:p>
          <a:p>
            <a:pPr>
              <a:buNone/>
            </a:pPr>
            <a:r>
              <a:rPr lang="ru-RU" sz="3600" b="1" u="sng" dirty="0" smtClean="0"/>
              <a:t>В) Остановиться, посмотреть налево-направо-налево, услышать нет </a:t>
            </a:r>
            <a:r>
              <a:rPr lang="ru-RU" sz="3600" b="1" u="sng" dirty="0"/>
              <a:t>л</a:t>
            </a:r>
            <a:r>
              <a:rPr lang="ru-RU" sz="3600" b="1" u="sng" dirty="0" smtClean="0"/>
              <a:t>и машин, убедиться в том, что переходить улицу безопасно и переходить дорогу</a:t>
            </a:r>
            <a:endParaRPr lang="ru-RU" sz="36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123728" y="548680"/>
            <a:ext cx="5608712" cy="4752528"/>
          </a:xfrm>
        </p:spPr>
        <p:txBody>
          <a:bodyPr/>
          <a:lstStyle/>
          <a:p>
            <a:r>
              <a:rPr lang="ru-RU" sz="4000" b="1" dirty="0">
                <a:solidFill>
                  <a:schemeClr val="tx1"/>
                </a:solidFill>
              </a:rPr>
              <a:t>4</a:t>
            </a:r>
            <a:r>
              <a:rPr lang="ru-RU" sz="4000" b="1" dirty="0" smtClean="0">
                <a:solidFill>
                  <a:schemeClr val="tx1"/>
                </a:solidFill>
              </a:rPr>
              <a:t>. Где можно кататься на велосипеде?</a:t>
            </a:r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А) по тротуару</a:t>
            </a:r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Б)по проезжей части</a:t>
            </a:r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В)только во дворе, где нет     транспортного движения</a:t>
            </a: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endParaRPr lang="ru-RU" sz="40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9484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275</Words>
  <Application>Microsoft Office PowerPoint</Application>
  <PresentationFormat>Экран (4:3)</PresentationFormat>
  <Paragraphs>42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18</vt:i4>
      </vt:variant>
    </vt:vector>
  </HeadingPairs>
  <TitlesOfParts>
    <vt:vector size="29" baseType="lpstr">
      <vt:lpstr>Arial</vt:lpstr>
      <vt:lpstr>Calibri</vt:lpstr>
      <vt:lpstr>2_Тема Office</vt:lpstr>
      <vt:lpstr>5_Тема Office</vt:lpstr>
      <vt:lpstr>7_Тема Office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10_Тема Office</vt:lpstr>
      <vt:lpstr>ВИКТОРИНА  «Безопасное  поведение на дороге» 3-е классы</vt:lpstr>
      <vt:lpstr>Настоящий пешеход ведет себя уверенно, и водители относятся к нему с уважением.</vt:lpstr>
      <vt:lpstr>Правильно переходить дорогу  помогают «Двуглазые и Трехглазые командиры улицы» –пешеходные и транспортные светофоры, а также их помощники   - дорожные знаки</vt:lpstr>
      <vt:lpstr>      1. Какой дорожный знак устанавливают  в местах  пешеходного перехода?               А                         Б                        В</vt:lpstr>
      <vt:lpstr>      1. Какой дорожный знак устанавливают  на месте пешеходного перехода?                                              В</vt:lpstr>
      <vt:lpstr>                                               </vt:lpstr>
      <vt:lpstr>                                               </vt:lpstr>
      <vt:lpstr>                                               </vt:lpstr>
      <vt:lpstr>    </vt:lpstr>
      <vt:lpstr>    </vt:lpstr>
      <vt:lpstr>    5.  Что помогает нам перейти дорогу в темное время суток?  А) Навигатор на телефоне Б) Автомобили на проезжей части В) Светоотражатели</vt:lpstr>
      <vt:lpstr>                                               </vt:lpstr>
      <vt:lpstr>Какое правило нарушили весёлые человечки?</vt:lpstr>
      <vt:lpstr>Презентация PowerPoint</vt:lpstr>
      <vt:lpstr>Презентация PowerPoint</vt:lpstr>
      <vt:lpstr>Какие правила для велосипедистов нарушили Карандаш и Самоделкин?</vt:lpstr>
      <vt:lpstr>Чего не должен делать Буратино как пассажир?</vt:lpstr>
      <vt:lpstr>СОБЛЮДАЙТЕ  ПРАВИЛА  ДОРОЖНОГО  ДВИЖЕНИЯ!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Marina</cp:lastModifiedBy>
  <cp:revision>45</cp:revision>
  <dcterms:created xsi:type="dcterms:W3CDTF">2013-04-07T16:12:09Z</dcterms:created>
  <dcterms:modified xsi:type="dcterms:W3CDTF">2022-09-27T07:03:38Z</dcterms:modified>
</cp:coreProperties>
</file>