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5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6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  <p:sldMasterId id="2147483732" r:id="rId3"/>
    <p:sldMasterId id="2147483858" r:id="rId4"/>
    <p:sldMasterId id="2147483870" r:id="rId5"/>
    <p:sldMasterId id="2147483882" r:id="rId6"/>
    <p:sldMasterId id="2147483894" r:id="rId7"/>
    <p:sldMasterId id="2147483906" r:id="rId8"/>
    <p:sldMasterId id="2147483918" r:id="rId9"/>
    <p:sldMasterId id="2147483930" r:id="rId10"/>
    <p:sldMasterId id="2147483942" r:id="rId11"/>
    <p:sldMasterId id="2147483954" r:id="rId12"/>
    <p:sldMasterId id="2147483966" r:id="rId13"/>
    <p:sldMasterId id="2147483978" r:id="rId14"/>
    <p:sldMasterId id="2147483990" r:id="rId15"/>
  </p:sldMasterIdLst>
  <p:sldIdLst>
    <p:sldId id="267" r:id="rId16"/>
    <p:sldId id="269" r:id="rId17"/>
    <p:sldId id="303" r:id="rId18"/>
    <p:sldId id="305" r:id="rId19"/>
    <p:sldId id="306" r:id="rId20"/>
    <p:sldId id="307" r:id="rId21"/>
    <p:sldId id="308" r:id="rId22"/>
    <p:sldId id="264" r:id="rId23"/>
    <p:sldId id="294" r:id="rId24"/>
    <p:sldId id="309" r:id="rId25"/>
    <p:sldId id="310" r:id="rId26"/>
    <p:sldId id="295" r:id="rId27"/>
    <p:sldId id="311" r:id="rId28"/>
    <p:sldId id="304" r:id="rId29"/>
    <p:sldId id="281" r:id="rId30"/>
    <p:sldId id="283" r:id="rId31"/>
    <p:sldId id="284" r:id="rId32"/>
    <p:sldId id="285" r:id="rId33"/>
    <p:sldId id="286" r:id="rId34"/>
    <p:sldId id="292" r:id="rId35"/>
    <p:sldId id="287" r:id="rId36"/>
    <p:sldId id="289" r:id="rId37"/>
    <p:sldId id="288" r:id="rId38"/>
    <p:sldId id="290" r:id="rId39"/>
    <p:sldId id="291" r:id="rId40"/>
    <p:sldId id="293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85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26416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378892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13579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28537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59033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50609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69634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1713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0252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18924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769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68016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12422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11643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34329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71271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5624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13379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821500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29893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938744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7613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3850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15419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6045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881939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788399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50232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50262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5995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63050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23140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972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222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607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92117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69654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40724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920981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016209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79344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05918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4856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01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36157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75093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505444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37423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840767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0598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44211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136898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548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484521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83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69164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18203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4381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287838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11398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927212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443095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243429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12157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399001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033534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729684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568526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078408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799662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727218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7894100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05139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7215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4267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228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2785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896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349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892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138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4690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1366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8087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671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2613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528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99155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7448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5735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6436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8561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16494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992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9797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0874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9408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2900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765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04221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51993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766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6198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0723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12980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953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8495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162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876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5060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2636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1831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6654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3802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1656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494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4120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95959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73322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827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8117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9468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4578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3762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790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1272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1303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3230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6186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11177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741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2471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68625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3156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6868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4843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0278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6708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1939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5120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113477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8500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35358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63600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40211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35114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82974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7672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35590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83817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30365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21121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2798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7861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7379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45467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2864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4116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29939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23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01832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1125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6719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53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0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0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2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39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08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60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18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572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03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35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92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781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81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165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1606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772400" cy="2116212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2060"/>
                </a:solidFill>
              </a:rPr>
              <a:t>ВИКТОРИНА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«Безопасное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 поведение на дороге»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(2- </a:t>
            </a:r>
            <a:r>
              <a:rPr lang="ru-RU" sz="5400" b="1" dirty="0" err="1" smtClean="0">
                <a:solidFill>
                  <a:srgbClr val="002060"/>
                </a:solidFill>
              </a:rPr>
              <a:t>ые</a:t>
            </a:r>
            <a:r>
              <a:rPr lang="ru-RU" sz="5400" b="1" dirty="0" smtClean="0">
                <a:solidFill>
                  <a:srgbClr val="002060"/>
                </a:solidFill>
              </a:rPr>
              <a:t> классы)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6710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123728" y="548680"/>
            <a:ext cx="5608712" cy="475252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4. Где можно кататься на велосипеде?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А) по тротуару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Б)по проезжей части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В)только во дворе, где нет     транспортного движения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971600" y="620688"/>
            <a:ext cx="6760840" cy="475252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4. Где можно кататься на велосипеде?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В)только во дворе, где нет     транспортного движения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214018" name="Picture 2" descr="C:\Users\Домашний\Desktop\father-teaches-to-ride-a-bike-little-boy-v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56992"/>
            <a:ext cx="4297660" cy="27489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2376264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5. Как называются белые широкие полосы разметки на проезжей части дороги, обозначающие переход? 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       А ) «тигр» 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       Б) «зебра»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        В) лошадь»                          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sp>
        <p:nvSpPr>
          <p:cNvPr id="1032" name="AutoShape 8" descr="https://activegorod39.ru/media/k2/items/cache/2877c99884c16ff1d7340d417191b26f_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2376264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5. Как называются белые широкие полосы разметки на проезжей части дороги, обозначающие переход? 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    Б) «зебра»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sp>
        <p:nvSpPr>
          <p:cNvPr id="1032" name="AutoShape 8" descr="https://activegorod39.ru/media/k2/items/cache/2877c99884c16ff1d7340d417191b26f_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42" name="Picture 2" descr="C:\Users\Домашний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420888"/>
            <a:ext cx="3384376" cy="36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11560" y="1600201"/>
            <a:ext cx="8075240" cy="2188840"/>
          </a:xfrm>
        </p:spPr>
        <p:txBody>
          <a:bodyPr/>
          <a:lstStyle/>
          <a:p>
            <a:pPr algn="ctr">
              <a:buNone/>
            </a:pPr>
            <a:r>
              <a:rPr lang="ru-RU" sz="6000" b="1" i="1" dirty="0" smtClean="0"/>
              <a:t>Подскажи героям, какие ошибки они совершили: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4000" dirty="0" smtClean="0"/>
              <a:t>Какое </a:t>
            </a:r>
            <a:r>
              <a:rPr lang="ru-RU" sz="4000" dirty="0"/>
              <a:t>правило нарушили весёлые человечки?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63713" y="1412875"/>
            <a:ext cx="5543550" cy="434657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9750" y="5805488"/>
            <a:ext cx="83534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333399"/>
                </a:solidFill>
              </a:rPr>
              <a:t>Нельзя переходить (перебегать) дорогу перед близко идущим транспортом.</a:t>
            </a:r>
          </a:p>
        </p:txBody>
      </p:sp>
    </p:spTree>
    <p:extLst>
      <p:ext uri="{BB962C8B-B14F-4D97-AF65-F5344CB8AC3E}">
        <p14:creationId xmlns:p14="http://schemas.microsoft.com/office/powerpoint/2010/main" xmlns="" val="1848485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42988" y="5516563"/>
            <a:ext cx="72739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srgbClr val="333399"/>
                </a:solidFill>
              </a:rPr>
              <a:t>Идти по обочине дороги навстречу движущемуся транспорту.</a:t>
            </a:r>
            <a:endParaRPr lang="ru-RU">
              <a:solidFill>
                <a:srgbClr val="0000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557338"/>
            <a:ext cx="6769100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>
                <a:solidFill>
                  <a:srgbClr val="000000"/>
                </a:solidFill>
              </a:rPr>
              <a:t>Как должен вести себя Незнайка, шагая по загородной дороге?</a:t>
            </a:r>
            <a:endParaRPr lang="ru-RU" sz="4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2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268413"/>
            <a:ext cx="5184775" cy="443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47813" y="6021388"/>
            <a:ext cx="59769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333399"/>
                </a:solidFill>
              </a:rPr>
              <a:t>На островке безопасности.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0825" y="0"/>
            <a:ext cx="88931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>
                <a:solidFill>
                  <a:srgbClr val="000000"/>
                </a:solidFill>
              </a:rPr>
              <a:t>Где нужно остановиться, если вы </a:t>
            </a:r>
            <a:br>
              <a:rPr lang="ru-RU" sz="4000">
                <a:solidFill>
                  <a:srgbClr val="000000"/>
                </a:solidFill>
              </a:rPr>
            </a:br>
            <a:r>
              <a:rPr lang="ru-RU" sz="4000">
                <a:solidFill>
                  <a:srgbClr val="000000"/>
                </a:solidFill>
              </a:rPr>
              <a:t>не успели перейти широкую улицу?</a:t>
            </a:r>
            <a:endParaRPr lang="ru-RU" sz="4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65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1282700"/>
          </a:xfrm>
        </p:spPr>
        <p:txBody>
          <a:bodyPr/>
          <a:lstStyle/>
          <a:p>
            <a:r>
              <a:rPr lang="ru-RU" sz="3200"/>
              <a:t>Какие правила для велосипедистов нарушили Карандаш и Самоделкин?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268413"/>
            <a:ext cx="5113337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0825" y="5084763"/>
            <a:ext cx="8713788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b="1">
                <a:solidFill>
                  <a:srgbClr val="333399"/>
                </a:solidFill>
              </a:rPr>
              <a:t>Ездить на велосипеде по проезжей части разрешается только в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     возрасте с 14 лет.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2. Нельзя перевозить пассажиров на велосипеде, который для этого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    не приспособлен.</a:t>
            </a:r>
          </a:p>
        </p:txBody>
      </p:sp>
    </p:spTree>
    <p:extLst>
      <p:ext uri="{BB962C8B-B14F-4D97-AF65-F5344CB8AC3E}">
        <p14:creationId xmlns:p14="http://schemas.microsoft.com/office/powerpoint/2010/main" xmlns="" val="373092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Чего не должен делать Буратино как пассажир?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799147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11188" y="5661025"/>
            <a:ext cx="8135937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Высовываться в открытое окно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 и дразнить  прохожих.</a:t>
            </a:r>
          </a:p>
        </p:txBody>
      </p:sp>
    </p:spTree>
    <p:extLst>
      <p:ext uri="{BB962C8B-B14F-4D97-AF65-F5344CB8AC3E}">
        <p14:creationId xmlns:p14="http://schemas.microsoft.com/office/powerpoint/2010/main" xmlns="" val="261499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95288" y="1196975"/>
            <a:ext cx="8229600" cy="1439863"/>
          </a:xfrm>
        </p:spPr>
        <p:txBody>
          <a:bodyPr/>
          <a:lstStyle/>
          <a:p>
            <a:pPr eaLnBrk="1" hangingPunct="1"/>
            <a:r>
              <a:rPr lang="ru-RU" sz="3600" b="1" dirty="0" smtClean="0"/>
              <a:t>Настоящий пешеход ведет себя </a:t>
            </a:r>
            <a:r>
              <a:rPr lang="ru-RU" sz="3600" b="1" dirty="0" smtClean="0"/>
              <a:t>уверенно, и </a:t>
            </a:r>
            <a:r>
              <a:rPr lang="ru-RU" sz="3600" b="1" dirty="0" smtClean="0"/>
              <a:t>водители относятся к нему </a:t>
            </a:r>
            <a:r>
              <a:rPr lang="ru-RU" sz="3600" b="1" smtClean="0"/>
              <a:t>с </a:t>
            </a:r>
            <a:r>
              <a:rPr lang="ru-RU" sz="3600" b="1" smtClean="0"/>
              <a:t>уважением.</a:t>
            </a:r>
            <a:endParaRPr lang="ru-RU" sz="3600" b="1" dirty="0" smtClean="0"/>
          </a:p>
        </p:txBody>
      </p:sp>
      <p:pic>
        <p:nvPicPr>
          <p:cNvPr id="6147" name="Picture 2" descr="C:\Users\Хомченко Елена\Desktop\движ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339975" y="2852738"/>
            <a:ext cx="4895850" cy="3816350"/>
          </a:xfrm>
        </p:spPr>
      </p:pic>
    </p:spTree>
    <p:extLst>
      <p:ext uri="{BB962C8B-B14F-4D97-AF65-F5344CB8AC3E}">
        <p14:creationId xmlns:p14="http://schemas.microsoft.com/office/powerpoint/2010/main" xmlns="" val="2561736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4716463" cy="50292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5410200" y="1752600"/>
            <a:ext cx="32766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Что означает дорожный знак? Правильно ли ведут себя ребята?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Здесь изображен знак «Движение велосипедов запрещено»</a:t>
            </a:r>
          </a:p>
        </p:txBody>
      </p:sp>
      <p:pic>
        <p:nvPicPr>
          <p:cNvPr id="56327" name="Picture 7" descr="знак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029200"/>
            <a:ext cx="13589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159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Какое правило нарушила Дюймовочка?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484313"/>
            <a:ext cx="4824412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50825" y="5661025"/>
            <a:ext cx="87137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99"/>
                </a:solidFill>
              </a:rPr>
              <a:t>Переходить дорогу можно только по пешеходному переходу</a:t>
            </a:r>
            <a:endParaRPr lang="ru-RU" sz="2400" b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010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74" t="2254" r="1859" b="845"/>
          <a:stretch>
            <a:fillRect/>
          </a:stretch>
        </p:blipFill>
        <p:spPr bwMode="auto">
          <a:xfrm>
            <a:off x="381000" y="1600200"/>
            <a:ext cx="3686175" cy="4953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343400" y="2057400"/>
            <a:ext cx="4572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Ребята идут по пешеходному переходу. Транспорт стоит. Какие огни зажглись на светофоре?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Для пешеходов горит зелёный свет, для транспорта – красный. </a:t>
            </a:r>
          </a:p>
        </p:txBody>
      </p:sp>
    </p:spTree>
    <p:extLst>
      <p:ext uri="{BB962C8B-B14F-4D97-AF65-F5344CB8AC3E}">
        <p14:creationId xmlns:p14="http://schemas.microsoft.com/office/powerpoint/2010/main" xmlns="" val="412474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507412" cy="1143000"/>
          </a:xfrm>
        </p:spPr>
        <p:txBody>
          <a:bodyPr/>
          <a:lstStyle/>
          <a:p>
            <a:r>
              <a:rPr lang="ru-RU" sz="4000"/>
              <a:t>Найдите ошибку одного из пассажиров.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116013" y="6237288"/>
            <a:ext cx="6121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Готовиться к выходу нужно заранее.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268413"/>
            <a:ext cx="5688013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3083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419600" y="2057400"/>
            <a:ext cx="4572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Какое правило нарушают мальчики на дороге?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Нельзя играть на проезжей части.</a:t>
            </a:r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8" b="2670"/>
          <a:stretch>
            <a:fillRect/>
          </a:stretch>
        </p:blipFill>
        <p:spPr bwMode="auto">
          <a:xfrm>
            <a:off x="457200" y="1524000"/>
            <a:ext cx="3790950" cy="4953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514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1" t="2234" r="1291" b="197"/>
          <a:stretch>
            <a:fillRect/>
          </a:stretch>
        </p:blipFill>
        <p:spPr bwMode="auto">
          <a:xfrm>
            <a:off x="381000" y="1447800"/>
            <a:ext cx="4191000" cy="50292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4648200" y="1905000"/>
            <a:ext cx="43434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solidFill>
                  <a:srgbClr val="FF6600"/>
                </a:solidFill>
              </a:rPr>
              <a:t>Что говорит инспектор?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333399"/>
                </a:solidFill>
              </a:rPr>
              <a:t>Здесь переходить запрещается.</a:t>
            </a:r>
          </a:p>
        </p:txBody>
      </p:sp>
    </p:spTree>
    <p:extLst>
      <p:ext uri="{BB962C8B-B14F-4D97-AF65-F5344CB8AC3E}">
        <p14:creationId xmlns:p14="http://schemas.microsoft.com/office/powerpoint/2010/main" xmlns="" val="97108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СОБЛЮДАЙТЕ  ПРАВИЛА  ДОРОЖНОГО  ДВИЖЕНИЯ!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928802"/>
            <a:ext cx="792961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1567608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Правильно переходить дорогу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помогает «Трехглазый командир улицы» –</a:t>
            </a:r>
            <a:r>
              <a:rPr lang="ru-RU" sz="3200" b="1" dirty="0" smtClean="0">
                <a:solidFill>
                  <a:srgbClr val="0D852C"/>
                </a:solidFill>
              </a:rPr>
              <a:t>светофор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и  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его помощники   -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дорожные знаки</a:t>
            </a:r>
          </a:p>
        </p:txBody>
      </p:sp>
      <p:pic>
        <p:nvPicPr>
          <p:cNvPr id="27650" name="Picture 2" descr="http://ds33.detkin-club.ru/images/custom_4/-bezopasnosti-3_5c5fe08a3bf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08920"/>
            <a:ext cx="3419599" cy="33009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191264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1. Какой дорожный знак устанавливают</a:t>
            </a:r>
            <a:br>
              <a:rPr lang="ru-RU" sz="4000" b="1" dirty="0" smtClean="0"/>
            </a:br>
            <a:r>
              <a:rPr lang="ru-RU" sz="4000" b="1" dirty="0" smtClean="0"/>
              <a:t> на месте пешеходного перехода?</a:t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А                         Б                        В</a:t>
            </a:r>
            <a:endParaRPr lang="ru-RU" sz="4000" b="1" dirty="0"/>
          </a:p>
        </p:txBody>
      </p:sp>
      <p:pic>
        <p:nvPicPr>
          <p:cNvPr id="4" name="Picture 10" descr="1.22 Ð¿ÐµÑÐµÑÐ¾Ð´Ð½ÑÐ¹ Ð¿ÐµÑÐµÑÐ¾Ð´ - ÐÐ¾ÑÐ¾Ð¶Ð½ÑÐµ Ð·Ð½Ð°ÐºÐ¸ - ÐÑÐµÐ´ÑÐ¿ÑÐµÐ¶Ð´Ð°ÑÑÐ¸Ðµ Ð·Ð½Ð°ÐºÐ¸ - ÐÐ°Ð³Ð°Ð·Ð¸Ð½ ÑÐ¾Ð²Ð°ÑÐ¾Ð² Ð¿Ð¾ Ð¾ÑÑÐ°Ð½Ðµ ÑÑÑÐ´Ð° Ð¸ ÑÐµÑÐ½Ð¸ÐºÐµ Ð±ÐµÐ·Ð¾Ð¿Ð°ÑÐ½Ð¾ÑÑÐ¸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2452053" cy="2136789"/>
          </a:xfrm>
          <a:prstGeom prst="rect">
            <a:avLst/>
          </a:prstGeom>
          <a:noFill/>
        </p:spPr>
      </p:pic>
      <p:pic>
        <p:nvPicPr>
          <p:cNvPr id="5" name="Picture 2" descr="https://vistanews.ru/uploads/posts/2018-01/1515952073_b86f75f0c1b87a0cc8701fff80d399d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068960"/>
            <a:ext cx="2304256" cy="2304256"/>
          </a:xfrm>
          <a:prstGeom prst="rect">
            <a:avLst/>
          </a:prstGeom>
          <a:noFill/>
        </p:spPr>
      </p:pic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1485" name="Picture 13" descr="C:\Users\Домашний\Desktop\107409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08920"/>
            <a:ext cx="2092654" cy="2950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4. Какой дорожный знак устанавливают</a:t>
            </a:r>
            <a:br>
              <a:rPr lang="ru-RU" sz="4000" b="1" dirty="0" smtClean="0"/>
            </a:br>
            <a:r>
              <a:rPr lang="ru-RU" sz="4000" b="1" dirty="0" smtClean="0"/>
              <a:t> на месте пешеходного перехода?</a:t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В</a:t>
            </a:r>
            <a:endParaRPr lang="ru-RU" sz="4000" b="1" dirty="0"/>
          </a:p>
        </p:txBody>
      </p:sp>
      <p:pic>
        <p:nvPicPr>
          <p:cNvPr id="5" name="Picture 2" descr="https://vistanews.ru/uploads/posts/2018-01/1515952073_b86f75f0c1b87a0cc8701fff80d399d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996952"/>
            <a:ext cx="2304256" cy="2304256"/>
          </a:xfrm>
          <a:prstGeom prst="rect">
            <a:avLst/>
          </a:prstGeom>
          <a:noFill/>
        </p:spPr>
      </p:pic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11560" y="1600201"/>
            <a:ext cx="8075240" cy="218884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196752"/>
            <a:ext cx="8075240" cy="2188840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2. Тротуар   - это место движения: </a:t>
            </a:r>
          </a:p>
          <a:p>
            <a:pPr>
              <a:buNone/>
            </a:pPr>
            <a:r>
              <a:rPr lang="ru-RU" b="1" dirty="0" smtClean="0"/>
              <a:t>А)Велосипедов</a:t>
            </a:r>
          </a:p>
          <a:p>
            <a:pPr>
              <a:buNone/>
            </a:pPr>
            <a:r>
              <a:rPr lang="ru-RU" b="1" dirty="0" smtClean="0"/>
              <a:t>Б)Автомобилей</a:t>
            </a:r>
          </a:p>
          <a:p>
            <a:pPr>
              <a:buNone/>
            </a:pPr>
            <a:r>
              <a:rPr lang="ru-RU" b="1" dirty="0" smtClean="0"/>
              <a:t>В) Пешеходов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196752"/>
            <a:ext cx="8075240" cy="2188840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2. Тротуар   - это место движения: </a:t>
            </a:r>
          </a:p>
          <a:p>
            <a:pPr>
              <a:buNone/>
            </a:pPr>
            <a:r>
              <a:rPr lang="ru-RU" b="1" dirty="0" smtClean="0"/>
              <a:t>В) Пешеходов</a:t>
            </a:r>
            <a:endParaRPr lang="ru-RU" b="1" dirty="0"/>
          </a:p>
        </p:txBody>
      </p:sp>
      <p:pic>
        <p:nvPicPr>
          <p:cNvPr id="1026" name="Picture 2" descr="http://900igr.net/up/datai/148334/0014-044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348880"/>
            <a:ext cx="5565926" cy="3479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17526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3.Какой сигнал светофора разрешает движение пешеходов?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84984"/>
            <a:ext cx="12239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12976"/>
            <a:ext cx="1008062" cy="121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12976"/>
            <a:ext cx="10795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475252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3.Какой сигнал светофора разрешает движение пешеходов?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12976"/>
            <a:ext cx="10795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371</Words>
  <Application>Microsoft Office PowerPoint</Application>
  <PresentationFormat>Экран (4:3)</PresentationFormat>
  <Paragraphs>78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26</vt:i4>
      </vt:variant>
    </vt:vector>
  </HeadingPairs>
  <TitlesOfParts>
    <vt:vector size="41" baseType="lpstr">
      <vt:lpstr>2_Тема Office</vt:lpstr>
      <vt:lpstr>5_Тема Office</vt:lpstr>
      <vt:lpstr>7_Тема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10_Тема Office</vt:lpstr>
      <vt:lpstr>ВИКТОРИНА  «Безопасное  поведение на дороге» (2- ые классы)</vt:lpstr>
      <vt:lpstr>Настоящий пешеход ведет себя уверенно, и водители относятся к нему с уважением.</vt:lpstr>
      <vt:lpstr>Правильно переходить дорогу  помогает «Трехглазый командир улицы» –светофор  и   и его помощники   - дорожные знаки</vt:lpstr>
      <vt:lpstr>      1. Какой дорожный знак устанавливают  на месте пешеходного перехода?               А                         Б                        В</vt:lpstr>
      <vt:lpstr>      4. Какой дорожный знак устанавливают  на месте пешеходного перехода?                                              В</vt:lpstr>
      <vt:lpstr>                                               </vt:lpstr>
      <vt:lpstr>                                               </vt:lpstr>
      <vt:lpstr>    </vt:lpstr>
      <vt:lpstr>    </vt:lpstr>
      <vt:lpstr>    </vt:lpstr>
      <vt:lpstr>    </vt:lpstr>
      <vt:lpstr>    </vt:lpstr>
      <vt:lpstr>    </vt:lpstr>
      <vt:lpstr>                                               </vt:lpstr>
      <vt:lpstr>Какое правило нарушили весёлые человечки?</vt:lpstr>
      <vt:lpstr>Слайд 16</vt:lpstr>
      <vt:lpstr>Слайд 17</vt:lpstr>
      <vt:lpstr>Какие правила для велосипедистов нарушили Карандаш и Самоделкин?</vt:lpstr>
      <vt:lpstr>Чего не должен делать Буратино как пассажир?</vt:lpstr>
      <vt:lpstr>Слайд 20</vt:lpstr>
      <vt:lpstr>Какое правило нарушила Дюймовочка?</vt:lpstr>
      <vt:lpstr>Слайд 22</vt:lpstr>
      <vt:lpstr>Найдите ошибку одного из пассажиров.</vt:lpstr>
      <vt:lpstr>Слайд 24</vt:lpstr>
      <vt:lpstr>Слайд 25</vt:lpstr>
      <vt:lpstr>СОБЛЮДАЙТЕ  ПРАВИЛА  ДОРОЖНОГО  ДВИЖЕНИЯ!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Домашний</cp:lastModifiedBy>
  <cp:revision>35</cp:revision>
  <dcterms:created xsi:type="dcterms:W3CDTF">2013-04-07T16:12:09Z</dcterms:created>
  <dcterms:modified xsi:type="dcterms:W3CDTF">2019-09-11T09:02:21Z</dcterms:modified>
</cp:coreProperties>
</file>