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03.11.2020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783125"/>
            <a:ext cx="7175351" cy="1793167"/>
          </a:xfrm>
        </p:spPr>
        <p:txBody>
          <a:bodyPr/>
          <a:lstStyle/>
          <a:p>
            <a:r>
              <a:rPr lang="ru-RU" dirty="0" smtClean="0"/>
              <a:t>Конкурс </a:t>
            </a:r>
            <a:br>
              <a:rPr lang="ru-RU" dirty="0" smtClean="0"/>
            </a:br>
            <a:r>
              <a:rPr lang="ru-RU" dirty="0" smtClean="0"/>
              <a:t>«Ученик года»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50729" y="5805264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dirty="0">
                <a:solidFill>
                  <a:srgbClr val="0070C0"/>
                </a:solidFill>
                <a:latin typeface="Arial Black" pitchFamily="34" charset="0"/>
                <a:cs typeface="Arial" charset="0"/>
              </a:rPr>
              <a:t>г. Архангельск </a:t>
            </a:r>
          </a:p>
        </p:txBody>
      </p:sp>
      <p:pic>
        <p:nvPicPr>
          <p:cNvPr id="1028" name="Picture 4" descr="C:\Users\TP\Desktop\Фото\фото 2014\IMG_454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10000" b="90000" l="10000" r="90000">
                        <a14:foregroundMark x1="11601" y1="47794" x2="12541" y2="43842"/>
                        <a14:foregroundMark x1="13766" y1="44301" x2="13766" y2="38235"/>
                        <a14:foregroundMark x1="14706" y1="38235" x2="18137" y2="37531"/>
                        <a14:foregroundMark x1="19036" y1="38235" x2="19690" y2="42433"/>
                        <a14:foregroundMark x1="86846" y1="20741" x2="89624" y2="207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07" t="7855" r="9216" b="8800"/>
          <a:stretch/>
        </p:blipFill>
        <p:spPr bwMode="auto">
          <a:xfrm>
            <a:off x="5805376" y="186772"/>
            <a:ext cx="2902689" cy="3800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59632" y="4941168"/>
            <a:ext cx="69847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66"/>
                </a:solidFill>
                <a:latin typeface="Arial Black" panose="020B0A04020102020204" pitchFamily="34" charset="0"/>
              </a:rPr>
              <a:t>Детская организация МБОУ СШ № 1 «Радуга»</a:t>
            </a:r>
            <a:endParaRPr lang="ru-RU" sz="2400" dirty="0">
              <a:solidFill>
                <a:srgbClr val="FF0066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53237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8712968" cy="1143000"/>
          </a:xfrm>
        </p:spPr>
        <p:txBody>
          <a:bodyPr/>
          <a:lstStyle/>
          <a:p>
            <a:r>
              <a:rPr lang="ru-RU" sz="3600" dirty="0"/>
              <a:t>Номинации конкурса «Ученик года»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1412776"/>
            <a:ext cx="8352928" cy="5256584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ru-RU" b="1" dirty="0"/>
              <a:t>1</a:t>
            </a:r>
            <a:r>
              <a:rPr lang="ru-RU" b="1" dirty="0" smtClean="0"/>
              <a:t>. </a:t>
            </a:r>
            <a:r>
              <a:rPr lang="ru-RU" b="1" dirty="0">
                <a:solidFill>
                  <a:schemeClr val="accent6"/>
                </a:solidFill>
              </a:rPr>
              <a:t>«Золотой фонд школы» </a:t>
            </a:r>
          </a:p>
          <a:p>
            <a:pPr marL="45720" indent="0">
              <a:buNone/>
            </a:pPr>
            <a:r>
              <a:rPr lang="ru-RU" b="1" dirty="0"/>
              <a:t>(отмечается самый старательный ученик в учебе - по среднему баллу ученического портфолио).</a:t>
            </a:r>
          </a:p>
          <a:p>
            <a:pPr marL="45720" indent="0">
              <a:buNone/>
            </a:pPr>
            <a:r>
              <a:rPr lang="ru-RU" b="1" dirty="0"/>
              <a:t>2</a:t>
            </a:r>
            <a:r>
              <a:rPr lang="ru-RU" b="1" dirty="0" smtClean="0"/>
              <a:t>.</a:t>
            </a:r>
            <a:r>
              <a:rPr lang="ru-RU" b="1" dirty="0" smtClean="0">
                <a:solidFill>
                  <a:schemeClr val="accent6"/>
                </a:solidFill>
              </a:rPr>
              <a:t>«</a:t>
            </a:r>
            <a:r>
              <a:rPr lang="ru-RU" b="1" dirty="0">
                <a:solidFill>
                  <a:schemeClr val="accent6"/>
                </a:solidFill>
              </a:rPr>
              <a:t>Через тернии - к звездам...» </a:t>
            </a:r>
          </a:p>
          <a:p>
            <a:pPr marL="45720" indent="0">
              <a:buNone/>
            </a:pPr>
            <a:r>
              <a:rPr lang="ru-RU" b="1" dirty="0"/>
              <a:t>(отмечается самый активный ученик творческих конкурсов - по количеству участия, уровню мероприятий).</a:t>
            </a:r>
          </a:p>
          <a:p>
            <a:pPr marL="45720" indent="0">
              <a:buNone/>
            </a:pPr>
            <a:r>
              <a:rPr lang="ru-RU" b="1" dirty="0"/>
              <a:t>3</a:t>
            </a:r>
            <a:r>
              <a:rPr lang="ru-RU" b="1" dirty="0" smtClean="0"/>
              <a:t>.</a:t>
            </a:r>
            <a:r>
              <a:rPr lang="ru-RU" b="1" dirty="0" smtClean="0">
                <a:solidFill>
                  <a:schemeClr val="accent6"/>
                </a:solidFill>
              </a:rPr>
              <a:t>«</a:t>
            </a:r>
            <a:r>
              <a:rPr lang="ru-RU" b="1" dirty="0">
                <a:solidFill>
                  <a:schemeClr val="accent6"/>
                </a:solidFill>
              </a:rPr>
              <a:t>Здесь каждый камень - летопись сама...»</a:t>
            </a:r>
            <a:r>
              <a:rPr lang="ru-RU" b="1" dirty="0"/>
              <a:t> </a:t>
            </a:r>
          </a:p>
          <a:p>
            <a:pPr marL="45720" indent="0">
              <a:buNone/>
            </a:pPr>
            <a:r>
              <a:rPr lang="ru-RU" b="1" dirty="0"/>
              <a:t>(отмечается знаток истории и общественных наук).</a:t>
            </a:r>
          </a:p>
          <a:p>
            <a:pPr marL="45720" indent="0">
              <a:buNone/>
            </a:pPr>
            <a:r>
              <a:rPr lang="ru-RU" b="1" dirty="0"/>
              <a:t>4</a:t>
            </a:r>
            <a:r>
              <a:rPr lang="ru-RU" b="1" dirty="0" smtClean="0"/>
              <a:t>.</a:t>
            </a:r>
            <a:r>
              <a:rPr lang="ru-RU" b="1" dirty="0" smtClean="0">
                <a:solidFill>
                  <a:schemeClr val="accent6"/>
                </a:solidFill>
              </a:rPr>
              <a:t>«</a:t>
            </a:r>
            <a:r>
              <a:rPr lang="ru-RU" b="1" dirty="0">
                <a:solidFill>
                  <a:schemeClr val="accent6"/>
                </a:solidFill>
              </a:rPr>
              <a:t>Чемпион года» </a:t>
            </a:r>
          </a:p>
          <a:p>
            <a:pPr marL="45720" indent="0">
              <a:buNone/>
            </a:pPr>
            <a:r>
              <a:rPr lang="ru-RU" b="1" dirty="0"/>
              <a:t>(отмечается самый спортивный учащийся). </a:t>
            </a:r>
          </a:p>
          <a:p>
            <a:pPr marL="45720" indent="0">
              <a:buNone/>
            </a:pPr>
            <a:r>
              <a:rPr lang="ru-RU" b="1" dirty="0"/>
              <a:t>5</a:t>
            </a:r>
            <a:r>
              <a:rPr lang="ru-RU" b="1" dirty="0" smtClean="0"/>
              <a:t>.</a:t>
            </a:r>
            <a:r>
              <a:rPr lang="ru-RU" b="1" dirty="0" smtClean="0">
                <a:solidFill>
                  <a:schemeClr val="accent6"/>
                </a:solidFill>
              </a:rPr>
              <a:t>«</a:t>
            </a:r>
            <a:r>
              <a:rPr lang="ru-RU" b="1" dirty="0">
                <a:solidFill>
                  <a:schemeClr val="accent6"/>
                </a:solidFill>
              </a:rPr>
              <a:t>Дух упорства и вдохновения» </a:t>
            </a:r>
          </a:p>
          <a:p>
            <a:pPr marL="45720" indent="0">
              <a:buNone/>
            </a:pPr>
            <a:r>
              <a:rPr lang="ru-RU" b="1" dirty="0"/>
              <a:t>(отмечается знаток в области </a:t>
            </a:r>
            <a:r>
              <a:rPr lang="ru-RU" b="1" dirty="0" smtClean="0"/>
              <a:t>математики</a:t>
            </a:r>
          </a:p>
          <a:p>
            <a:pPr marL="45720" indent="0">
              <a:buNone/>
            </a:pPr>
            <a:r>
              <a:rPr lang="ru-RU" b="1" dirty="0" smtClean="0"/>
              <a:t> </a:t>
            </a:r>
            <a:r>
              <a:rPr lang="ru-RU" b="1" dirty="0"/>
              <a:t>и информатики, физики).</a:t>
            </a:r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471005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712967" cy="1143000"/>
          </a:xfrm>
        </p:spPr>
        <p:txBody>
          <a:bodyPr/>
          <a:lstStyle/>
          <a:p>
            <a:r>
              <a:rPr lang="ru-RU" sz="3600" dirty="0"/>
              <a:t>Номинации конкурса «Ученик года»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1052736"/>
            <a:ext cx="8424936" cy="5544616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b="1" dirty="0"/>
              <a:t>6</a:t>
            </a:r>
            <a:r>
              <a:rPr lang="ru-RU" b="1" dirty="0" smtClean="0"/>
              <a:t>.</a:t>
            </a:r>
            <a:r>
              <a:rPr lang="ru-RU" b="1" dirty="0" smtClean="0">
                <a:solidFill>
                  <a:schemeClr val="accent6"/>
                </a:solidFill>
              </a:rPr>
              <a:t>«</a:t>
            </a:r>
            <a:r>
              <a:rPr lang="ru-RU" b="1" dirty="0">
                <a:solidFill>
                  <a:schemeClr val="accent6"/>
                </a:solidFill>
              </a:rPr>
              <a:t>Восходящее солнце»</a:t>
            </a:r>
          </a:p>
          <a:p>
            <a:pPr marL="45720" indent="0">
              <a:buNone/>
            </a:pPr>
            <a:r>
              <a:rPr lang="ru-RU" b="1" dirty="0"/>
              <a:t>(отмечается самый творческий ученик – по уровню достижений).</a:t>
            </a:r>
          </a:p>
          <a:p>
            <a:pPr marL="45720" indent="0">
              <a:buNone/>
            </a:pPr>
            <a:r>
              <a:rPr lang="ru-RU" b="1" dirty="0"/>
              <a:t>7</a:t>
            </a:r>
            <a:r>
              <a:rPr lang="ru-RU" b="1" dirty="0" smtClean="0"/>
              <a:t>.</a:t>
            </a:r>
            <a:r>
              <a:rPr lang="ru-RU" b="1" dirty="0" smtClean="0">
                <a:solidFill>
                  <a:schemeClr val="accent6"/>
                </a:solidFill>
              </a:rPr>
              <a:t>«</a:t>
            </a:r>
            <a:r>
              <a:rPr lang="ru-RU" b="1" dirty="0">
                <a:solidFill>
                  <a:schemeClr val="accent6"/>
                </a:solidFill>
              </a:rPr>
              <a:t>Пытливые умы» </a:t>
            </a:r>
          </a:p>
          <a:p>
            <a:pPr marL="45720" indent="0">
              <a:buNone/>
            </a:pPr>
            <a:r>
              <a:rPr lang="ru-RU" b="1" dirty="0"/>
              <a:t>(отмечается знаток естественных наук).</a:t>
            </a:r>
          </a:p>
          <a:p>
            <a:pPr marL="45720" indent="0">
              <a:buNone/>
            </a:pPr>
            <a:r>
              <a:rPr lang="ru-RU" b="1" dirty="0"/>
              <a:t>8</a:t>
            </a:r>
            <a:r>
              <a:rPr lang="ru-RU" b="1" dirty="0" smtClean="0"/>
              <a:t>.</a:t>
            </a:r>
            <a:r>
              <a:rPr lang="ru-RU" b="1" dirty="0" smtClean="0">
                <a:solidFill>
                  <a:schemeClr val="accent6"/>
                </a:solidFill>
              </a:rPr>
              <a:t>«</a:t>
            </a:r>
            <a:r>
              <a:rPr lang="ru-RU" b="1" dirty="0">
                <a:solidFill>
                  <a:schemeClr val="accent6"/>
                </a:solidFill>
              </a:rPr>
              <a:t>Вначале было слово...» </a:t>
            </a:r>
          </a:p>
          <a:p>
            <a:pPr marL="45720" indent="0">
              <a:buNone/>
            </a:pPr>
            <a:r>
              <a:rPr lang="ru-RU" b="1" dirty="0"/>
              <a:t>(отмечается знаток в области языков и литературы).</a:t>
            </a:r>
          </a:p>
          <a:p>
            <a:pPr marL="45720" indent="0">
              <a:buNone/>
            </a:pPr>
            <a:r>
              <a:rPr lang="ru-RU" b="1" dirty="0"/>
              <a:t>9</a:t>
            </a:r>
            <a:r>
              <a:rPr lang="ru-RU" b="1" dirty="0" smtClean="0"/>
              <a:t>.</a:t>
            </a:r>
            <a:r>
              <a:rPr lang="ru-RU" b="1" dirty="0" smtClean="0">
                <a:solidFill>
                  <a:schemeClr val="accent6"/>
                </a:solidFill>
              </a:rPr>
              <a:t>«</a:t>
            </a:r>
            <a:r>
              <a:rPr lang="ru-RU" b="1" dirty="0">
                <a:solidFill>
                  <a:schemeClr val="accent6"/>
                </a:solidFill>
              </a:rPr>
              <a:t>Навстречу открытиям» </a:t>
            </a:r>
          </a:p>
          <a:p>
            <a:pPr marL="45720" indent="0">
              <a:buNone/>
            </a:pPr>
            <a:r>
              <a:rPr lang="ru-RU" b="1" dirty="0"/>
              <a:t>(отмечается ученик, добившийся результатов в научно-исследовательской работе, в предметных олимпиадах).</a:t>
            </a:r>
          </a:p>
          <a:p>
            <a:pPr marL="45720" indent="0">
              <a:buNone/>
            </a:pPr>
            <a:r>
              <a:rPr lang="ru-RU" b="1" dirty="0"/>
              <a:t>10</a:t>
            </a:r>
            <a:r>
              <a:rPr lang="ru-RU" b="1" dirty="0" smtClean="0"/>
              <a:t>. </a:t>
            </a:r>
            <a:r>
              <a:rPr lang="ru-RU" b="1" dirty="0" smtClean="0">
                <a:solidFill>
                  <a:schemeClr val="accent6"/>
                </a:solidFill>
              </a:rPr>
              <a:t>«</a:t>
            </a:r>
            <a:r>
              <a:rPr lang="ru-RU" b="1" dirty="0">
                <a:solidFill>
                  <a:schemeClr val="accent6"/>
                </a:solidFill>
              </a:rPr>
              <a:t>Любимец публики» </a:t>
            </a:r>
          </a:p>
          <a:p>
            <a:pPr marL="45720" indent="0">
              <a:buNone/>
            </a:pPr>
            <a:r>
              <a:rPr lang="ru-RU" b="1" dirty="0"/>
              <a:t>(отмечается ученик, вызвавший наибольшую симпатию  зрителей, за артистизм).</a:t>
            </a:r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714385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468560" y="188640"/>
            <a:ext cx="9324528" cy="1143000"/>
          </a:xfrm>
        </p:spPr>
        <p:txBody>
          <a:bodyPr/>
          <a:lstStyle/>
          <a:p>
            <a:r>
              <a:rPr lang="ru-RU" sz="3600" dirty="0"/>
              <a:t>Номинации конкурса «Ученик года»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052736"/>
            <a:ext cx="8568952" cy="5616624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b="1" dirty="0"/>
              <a:t>11</a:t>
            </a:r>
            <a:r>
              <a:rPr lang="ru-RU" b="1" dirty="0" smtClean="0"/>
              <a:t>.</a:t>
            </a:r>
            <a:r>
              <a:rPr lang="ru-RU" b="1" dirty="0" smtClean="0">
                <a:solidFill>
                  <a:schemeClr val="accent6"/>
                </a:solidFill>
              </a:rPr>
              <a:t>«</a:t>
            </a:r>
            <a:r>
              <a:rPr lang="ru-RU" b="1" dirty="0">
                <a:solidFill>
                  <a:schemeClr val="accent6"/>
                </a:solidFill>
              </a:rPr>
              <a:t>Открытие года» </a:t>
            </a:r>
          </a:p>
          <a:p>
            <a:pPr marL="45720" indent="0">
              <a:buNone/>
            </a:pPr>
            <a:r>
              <a:rPr lang="ru-RU" b="1" dirty="0"/>
              <a:t>(номинироваться могут только индивидуально учащиеся. Номинироваться человек может как за отдельный поступок, за сыгранную роль в спектакле, так и за то, что в течение года человек показывал себя с неожиданной стороны). </a:t>
            </a:r>
          </a:p>
          <a:p>
            <a:pPr marL="45720" indent="0">
              <a:buNone/>
            </a:pPr>
            <a:r>
              <a:rPr lang="ru-RU" b="1" dirty="0"/>
              <a:t>12</a:t>
            </a:r>
            <a:r>
              <a:rPr lang="ru-RU" b="1" dirty="0" smtClean="0"/>
              <a:t>.</a:t>
            </a:r>
            <a:r>
              <a:rPr lang="ru-RU" b="1" dirty="0" smtClean="0">
                <a:solidFill>
                  <a:schemeClr val="accent6"/>
                </a:solidFill>
              </a:rPr>
              <a:t>«</a:t>
            </a:r>
            <a:r>
              <a:rPr lang="ru-RU" b="1" dirty="0">
                <a:solidFill>
                  <a:schemeClr val="accent6"/>
                </a:solidFill>
              </a:rPr>
              <a:t>Добрая душа» </a:t>
            </a:r>
          </a:p>
          <a:p>
            <a:pPr marL="45720" indent="0">
              <a:buNone/>
            </a:pPr>
            <a:r>
              <a:rPr lang="ru-RU" b="1" dirty="0"/>
              <a:t>(номинироваться могут  учащиеся, которые совершили дело милосердия).</a:t>
            </a:r>
          </a:p>
          <a:p>
            <a:pPr marL="45720" indent="0">
              <a:buNone/>
            </a:pPr>
            <a:r>
              <a:rPr lang="ru-RU" b="1" dirty="0"/>
              <a:t>13</a:t>
            </a:r>
            <a:r>
              <a:rPr lang="ru-RU" b="1" dirty="0" smtClean="0"/>
              <a:t>.</a:t>
            </a:r>
            <a:r>
              <a:rPr lang="ru-RU" b="1" dirty="0" smtClean="0">
                <a:solidFill>
                  <a:schemeClr val="accent6"/>
                </a:solidFill>
              </a:rPr>
              <a:t>«</a:t>
            </a:r>
            <a:r>
              <a:rPr lang="ru-RU" b="1" dirty="0">
                <a:solidFill>
                  <a:schemeClr val="accent6"/>
                </a:solidFill>
              </a:rPr>
              <a:t>Маленький герой» </a:t>
            </a:r>
          </a:p>
          <a:p>
            <a:pPr marL="45720" indent="0">
              <a:buNone/>
            </a:pPr>
            <a:r>
              <a:rPr lang="ru-RU" b="1" dirty="0"/>
              <a:t>(номинироваться могут только индивидуально учащиеся младших классов).</a:t>
            </a:r>
          </a:p>
          <a:p>
            <a:pPr marL="45720" indent="0">
              <a:buNone/>
            </a:pPr>
            <a:r>
              <a:rPr lang="ru-RU" b="1" dirty="0"/>
              <a:t>14</a:t>
            </a:r>
            <a:r>
              <a:rPr lang="ru-RU" b="1" dirty="0" smtClean="0"/>
              <a:t>.</a:t>
            </a:r>
            <a:r>
              <a:rPr lang="ru-RU" b="1" dirty="0" smtClean="0">
                <a:solidFill>
                  <a:schemeClr val="accent6"/>
                </a:solidFill>
              </a:rPr>
              <a:t>«</a:t>
            </a:r>
            <a:r>
              <a:rPr lang="ru-RU" b="1" dirty="0">
                <a:solidFill>
                  <a:schemeClr val="accent6"/>
                </a:solidFill>
              </a:rPr>
              <a:t>Лучший из лучших»</a:t>
            </a:r>
          </a:p>
          <a:p>
            <a:pPr marL="45720" indent="0">
              <a:buNone/>
            </a:pPr>
            <a:r>
              <a:rPr lang="ru-RU" b="1" dirty="0"/>
              <a:t>(отмечается активный представитель, лидер  Детской организации)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27027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039" y="188640"/>
            <a:ext cx="8935449" cy="1143000"/>
          </a:xfrm>
        </p:spPr>
        <p:txBody>
          <a:bodyPr/>
          <a:lstStyle/>
          <a:p>
            <a:r>
              <a:rPr lang="ru-RU" sz="3600" dirty="0"/>
              <a:t>Номинации конкурса «Ученик года»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980728"/>
            <a:ext cx="8496944" cy="5760640"/>
          </a:xfrm>
        </p:spPr>
        <p:txBody>
          <a:bodyPr/>
          <a:lstStyle/>
          <a:p>
            <a:pPr marL="45720" indent="0">
              <a:buNone/>
            </a:pPr>
            <a:r>
              <a:rPr lang="ru-RU" sz="2800" b="1" dirty="0"/>
              <a:t>15</a:t>
            </a:r>
            <a:r>
              <a:rPr lang="ru-RU" sz="2800" b="1" dirty="0" smtClean="0"/>
              <a:t>.</a:t>
            </a:r>
            <a:r>
              <a:rPr lang="ru-RU" sz="2800" b="1" dirty="0" smtClean="0">
                <a:solidFill>
                  <a:schemeClr val="accent6"/>
                </a:solidFill>
              </a:rPr>
              <a:t>«</a:t>
            </a:r>
            <a:r>
              <a:rPr lang="ru-RU" sz="2800" b="1" dirty="0">
                <a:solidFill>
                  <a:schemeClr val="accent6"/>
                </a:solidFill>
              </a:rPr>
              <a:t>Школьный журналист»</a:t>
            </a:r>
          </a:p>
          <a:p>
            <a:pPr marL="45720" indent="0">
              <a:buNone/>
            </a:pPr>
            <a:r>
              <a:rPr lang="ru-RU" sz="2800" b="1" dirty="0"/>
              <a:t>(номинируются журналисты и авторы  статей школьного СМИ</a:t>
            </a:r>
            <a:r>
              <a:rPr lang="ru-RU" sz="2800" b="1" dirty="0" smtClean="0"/>
              <a:t>).</a:t>
            </a:r>
            <a:endParaRPr lang="ru-RU" sz="2800" b="1" dirty="0"/>
          </a:p>
          <a:p>
            <a:pPr marL="45720" indent="0">
              <a:buNone/>
            </a:pPr>
            <a:r>
              <a:rPr lang="ru-RU" sz="2800" b="1" dirty="0" smtClean="0"/>
              <a:t>16.Самый </a:t>
            </a:r>
            <a:r>
              <a:rPr lang="ru-RU" sz="2800" b="1" dirty="0"/>
              <a:t>активный </a:t>
            </a:r>
            <a:r>
              <a:rPr lang="ru-RU" sz="2800" b="1" dirty="0">
                <a:solidFill>
                  <a:schemeClr val="accent6"/>
                </a:solidFill>
              </a:rPr>
              <a:t>представитель классной </a:t>
            </a:r>
            <a:r>
              <a:rPr lang="ru-RU" sz="2800" b="1" dirty="0" smtClean="0">
                <a:solidFill>
                  <a:schemeClr val="accent6"/>
                </a:solidFill>
              </a:rPr>
              <a:t>редколлегии</a:t>
            </a:r>
            <a:r>
              <a:rPr lang="ru-RU" sz="2800" b="1" dirty="0" smtClean="0"/>
              <a:t>.</a:t>
            </a:r>
            <a:endParaRPr lang="ru-RU" sz="2800" b="1" dirty="0"/>
          </a:p>
          <a:p>
            <a:pPr marL="45720" indent="0">
              <a:buNone/>
            </a:pPr>
            <a:r>
              <a:rPr lang="ru-RU" sz="2800" b="1" dirty="0" smtClean="0"/>
              <a:t>17.Помощник </a:t>
            </a:r>
            <a:r>
              <a:rPr lang="ru-RU" sz="2800" b="1" dirty="0">
                <a:solidFill>
                  <a:schemeClr val="accent6"/>
                </a:solidFill>
              </a:rPr>
              <a:t>классного </a:t>
            </a:r>
            <a:r>
              <a:rPr lang="ru-RU" sz="2800" b="1" dirty="0" smtClean="0">
                <a:solidFill>
                  <a:schemeClr val="accent6"/>
                </a:solidFill>
              </a:rPr>
              <a:t>руководителя</a:t>
            </a:r>
            <a:r>
              <a:rPr lang="ru-RU" sz="2800" b="1" dirty="0" smtClean="0"/>
              <a:t>.</a:t>
            </a:r>
            <a:endParaRPr lang="ru-RU" sz="2800" b="1" dirty="0"/>
          </a:p>
          <a:p>
            <a:pPr marL="45720" indent="0">
              <a:buNone/>
            </a:pPr>
            <a:r>
              <a:rPr lang="ru-RU" sz="2800" b="1" dirty="0" smtClean="0"/>
              <a:t>18.Самые </a:t>
            </a:r>
            <a:r>
              <a:rPr lang="ru-RU" sz="2800" b="1" dirty="0"/>
              <a:t>активные </a:t>
            </a:r>
            <a:r>
              <a:rPr lang="ru-RU" sz="2800" b="1" dirty="0">
                <a:solidFill>
                  <a:schemeClr val="accent6"/>
                </a:solidFill>
              </a:rPr>
              <a:t>ученики </a:t>
            </a:r>
            <a:r>
              <a:rPr lang="ru-RU" sz="2800" b="1" dirty="0" smtClean="0">
                <a:solidFill>
                  <a:schemeClr val="accent6"/>
                </a:solidFill>
              </a:rPr>
              <a:t>класса</a:t>
            </a:r>
            <a:r>
              <a:rPr lang="ru-RU" sz="2800" b="1" dirty="0" smtClean="0"/>
              <a:t>.</a:t>
            </a:r>
            <a:endParaRPr lang="ru-RU" sz="2800" b="1" dirty="0"/>
          </a:p>
          <a:p>
            <a:pPr marL="45720" indent="0">
              <a:buNone/>
            </a:pPr>
            <a:r>
              <a:rPr lang="ru-RU" sz="2800" b="1" dirty="0" smtClean="0"/>
              <a:t>19.Самые </a:t>
            </a:r>
            <a:r>
              <a:rPr lang="ru-RU" sz="2800" b="1" dirty="0"/>
              <a:t>активные </a:t>
            </a:r>
            <a:r>
              <a:rPr lang="ru-RU" sz="2800" b="1" dirty="0">
                <a:solidFill>
                  <a:schemeClr val="accent6"/>
                </a:solidFill>
              </a:rPr>
              <a:t>ученики </a:t>
            </a:r>
            <a:r>
              <a:rPr lang="ru-RU" sz="2800" b="1" dirty="0" smtClean="0">
                <a:solidFill>
                  <a:schemeClr val="accent6"/>
                </a:solidFill>
              </a:rPr>
              <a:t>школы</a:t>
            </a:r>
            <a:r>
              <a:rPr lang="ru-RU" sz="2800" b="1" dirty="0" smtClean="0"/>
              <a:t>.</a:t>
            </a:r>
            <a:endParaRPr lang="ru-RU" sz="2800" b="1" dirty="0"/>
          </a:p>
          <a:p>
            <a:pPr marL="45720" indent="0">
              <a:buNone/>
            </a:pPr>
            <a:r>
              <a:rPr lang="ru-RU" sz="2800" b="1" dirty="0" smtClean="0"/>
              <a:t>20.</a:t>
            </a:r>
            <a:r>
              <a:rPr lang="ru-RU" sz="2800" b="1" dirty="0" smtClean="0">
                <a:solidFill>
                  <a:schemeClr val="accent6"/>
                </a:solidFill>
              </a:rPr>
              <a:t>Спортсмены </a:t>
            </a:r>
            <a:r>
              <a:rPr lang="ru-RU" sz="2800" b="1" dirty="0">
                <a:solidFill>
                  <a:schemeClr val="accent6"/>
                </a:solidFill>
              </a:rPr>
              <a:t>школы </a:t>
            </a:r>
            <a:r>
              <a:rPr lang="ru-RU" sz="2800" b="1" dirty="0"/>
              <a:t>(ученики, защищавшие честь школы на окружных, городских соревнованиях, кроссах, и </a:t>
            </a:r>
            <a:r>
              <a:rPr lang="ru-RU" sz="2800" b="1" dirty="0" err="1"/>
              <a:t>т.д</a:t>
            </a:r>
            <a:r>
              <a:rPr lang="ru-RU" sz="2800" b="1" dirty="0" smtClean="0"/>
              <a:t>…).</a:t>
            </a:r>
            <a:endParaRPr lang="ru-RU" sz="2800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7135700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58</TotalTime>
  <Words>345</Words>
  <Application>Microsoft Office PowerPoint</Application>
  <PresentationFormat>Экран (4:3)</PresentationFormat>
  <Paragraphs>43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Воздушный поток</vt:lpstr>
      <vt:lpstr>Конкурс  «Ученик года»</vt:lpstr>
      <vt:lpstr>Номинации конкурса «Ученик года»</vt:lpstr>
      <vt:lpstr>Номинации конкурса «Ученик года»</vt:lpstr>
      <vt:lpstr>Номинации конкурса «Ученик года»</vt:lpstr>
      <vt:lpstr>Номинации конкурса «Ученик года»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Конкурс  «Ученик года»</dc:title>
  <dc:creator>TP</dc:creator>
  <cp:lastModifiedBy>Admin</cp:lastModifiedBy>
  <cp:revision>9</cp:revision>
  <dcterms:created xsi:type="dcterms:W3CDTF">2015-04-07T18:33:13Z</dcterms:created>
  <dcterms:modified xsi:type="dcterms:W3CDTF">2020-11-03T13:03:01Z</dcterms:modified>
</cp:coreProperties>
</file>