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theme/theme5.xml" ContentType="application/vnd.openxmlformats-officedocument.theme+xml"/>
  <Override PartName="/ppt/slideLayouts/slideLayout57.xml" ContentType="application/vnd.openxmlformats-officedocument.presentationml.slideLayout+xml"/>
  <Override PartName="/ppt/slideLayouts/slideLayout157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s/slide25.xml" ContentType="application/vnd.openxmlformats-officedocument.presentationml.slid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124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60.xml" ContentType="application/vnd.openxmlformats-officedocument.presentationml.slideLayout+xml"/>
  <Override PartName="/ppt/tableStyles.xml" ContentType="application/vnd.openxmlformats-officedocument.presentationml.tableStyles+xml"/>
  <Override PartName="/ppt/slideLayouts/slideLayout102.xml" ContentType="application/vnd.openxmlformats-officedocument.presentationml.slideLayout+xml"/>
  <Override PartName="/ppt/slideMasters/slideMaster8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theme/theme6.xml" ContentType="application/vnd.openxmlformats-officedocument.theme+xml"/>
  <Override PartName="/ppt/slideLayouts/slideLayout69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98.xml" ContentType="application/vnd.openxmlformats-officedocument.presentationml.slideLayout+xml"/>
  <Override PartName="/ppt/theme/theme10.xml" ContentType="application/vnd.openxmlformats-officedocument.theme+xml"/>
  <Override PartName="/ppt/slideLayouts/slideLayout158.xml" ContentType="application/vnd.openxmlformats-officedocument.presentationml.slideLayou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Layouts/slideLayout29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65.xml" ContentType="application/vnd.openxmlformats-officedocument.presentationml.slideLayout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3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54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43.xml" ContentType="application/vnd.openxmlformats-officedocument.presentationml.slideLayout+xml"/>
  <Override PartName="/ppt/slideLayouts/slideLayout161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slideLayouts/slideLayout14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50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21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Masters/slideMaster9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Layouts/slideLayout10.xml" ContentType="application/vnd.openxmlformats-officedocument.presentationml.slideLayout+xml"/>
  <Override PartName="/ppt/theme/theme15.xml" ContentType="application/vnd.openxmlformats-officedocument.theme+xml"/>
  <Override PartName="/ppt/slideLayouts/slideLayout99.xml" ContentType="application/vnd.openxmlformats-officedocument.presentationml.slideLayout+xml"/>
  <Override PartName="/ppt/slideMasters/slideMaster5.xml" ContentType="application/vnd.openxmlformats-officedocument.presentationml.slideMaster+xml"/>
  <Override PartName="/ppt/slideLayouts/slideLayout59.xml" ContentType="application/vnd.openxmlformats-officedocument.presentationml.slideLayout+xml"/>
  <Override PartName="/ppt/theme/theme7.xml" ContentType="application/vnd.openxmlformats-officedocument.theme+xml"/>
  <Override PartName="/ppt/slideLayouts/slideLayout88.xml" ContentType="application/vnd.openxmlformats-officedocument.presentationml.slideLayout+xml"/>
  <Override PartName="/ppt/theme/theme11.xml" ContentType="application/vnd.openxmlformats-officedocument.theme+xml"/>
  <Override PartName="/ppt/slideLayouts/slideLayout159.xml" ContentType="application/vnd.openxmlformats-officedocument.presentationml.slideLayout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55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44.xml" ContentType="application/vnd.openxmlformats-officedocument.presentationml.slideLayout+xml"/>
  <Override PartName="/ppt/slideLayouts/slideLayout162.xml" ContentType="application/vnd.openxmlformats-officedocument.presentationml.slideLayout+xml"/>
  <Default Extension="rels" ContentType="application/vnd.openxmlformats-package.relationships+xml"/>
  <Override PartName="/ppt/slides/slide23.xml" ContentType="application/vnd.openxmlformats-officedocument.presentationml.slide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s/slide12.xml" ContentType="application/vnd.openxmlformats-officedocument.presentationml.slide+xml"/>
  <Override PartName="/ppt/slideLayouts/slideLayout11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Masters/slideMaster13.xml" ContentType="application/vnd.openxmlformats-officedocument.presentationml.slideMaster+xml"/>
  <Override PartName="/ppt/slideLayouts/slideLayout100.xml" ContentType="application/vnd.openxmlformats-officedocument.presentationml.slideLayout+xml"/>
  <Override PartName="/ppt/slideMasters/slideMaster6.xml" ContentType="application/vnd.openxmlformats-officedocument.presentationml.slideMaster+xml"/>
  <Override PartName="/ppt/theme/theme8.xml" ContentType="application/vnd.openxmlformats-officedocument.theme+xml"/>
  <Override PartName="/ppt/slideLayouts/slideLayout89.xml" ContentType="application/vnd.openxmlformats-officedocument.presentationml.slideLayout+xml"/>
  <Override PartName="/ppt/theme/theme12.xml" ContentType="application/vnd.openxmlformats-officedocument.theme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Masters/slideMaster2.xml" ContentType="application/vnd.openxmlformats-officedocument.presentationml.slideMaster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slideLayouts/slideLayout49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56.xml" ContentType="application/vnd.openxmlformats-officedocument.presentationml.slideLayou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Layouts/slideLayout5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63.xml" ContentType="application/vnd.openxmlformats-officedocument.presentationml.slideLayout+xml"/>
  <Override PartName="/ppt/slides/slide24.xml" ContentType="application/vnd.openxmlformats-officedocument.presentationml.slide+xml"/>
  <Override PartName="/ppt/slideLayouts/slideLayout16.xml" ContentType="application/vnd.openxmlformats-officedocument.presentationml.slideLayout+xml"/>
  <Override PartName="/ppt/slideLayouts/slideLayout34.xml" ContentType="application/vnd.openxmlformats-officedocument.presentationml.slideLayout+xml"/>
  <Default Extension="jpeg" ContentType="image/jpeg"/>
  <Override PartName="/ppt/slideLayouts/slideLayout63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Masters/slideMaster14.xml" ContentType="application/vnd.openxmlformats-officedocument.presentationml.slideMaster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Masters/slideMaster7.xml" ContentType="application/vnd.openxmlformats-officedocument.presentationml.slideMaster+xml"/>
  <Override PartName="/ppt/slideMasters/slideMaster10.xml" ContentType="application/vnd.openxmlformats-officedocument.presentationml.slideMaster+xml"/>
  <Override PartName="/ppt/theme/theme9.xml" ContentType="application/vnd.openxmlformats-officedocument.theme+xml"/>
  <Override PartName="/ppt/theme/theme13.xml" ContentType="application/vnd.openxmlformats-officedocument.theme+xml"/>
  <Override PartName="/ppt/slides/slide8.xml" ContentType="application/vnd.openxmlformats-officedocument.presentationml.slide+xml"/>
  <Override PartName="/ppt/slideLayouts/slideLayout6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64.xml" ContentType="application/vnd.openxmlformats-officedocument.presentationml.slideLayout+xml"/>
  <Override PartName="/ppt/theme/theme1.xml" ContentType="application/vnd.openxmlformats-officedocument.theme+xml"/>
  <Override PartName="/ppt/slideLayouts/slideLayout53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Masters/slideMaster15.xml" ContentType="application/vnd.openxmlformats-officedocument.presentationml.slideMaster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120.xml" ContentType="application/vnd.openxmlformats-officedocument.presentationml.slideLayout+xml"/>
  <Override PartName="/ppt/theme/theme14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  <p:sldMasterId id="2147483708" r:id="rId2"/>
    <p:sldMasterId id="2147483732" r:id="rId3"/>
    <p:sldMasterId id="2147483858" r:id="rId4"/>
    <p:sldMasterId id="2147483870" r:id="rId5"/>
    <p:sldMasterId id="2147483882" r:id="rId6"/>
    <p:sldMasterId id="2147483894" r:id="rId7"/>
    <p:sldMasterId id="2147483906" r:id="rId8"/>
    <p:sldMasterId id="2147483918" r:id="rId9"/>
    <p:sldMasterId id="2147483930" r:id="rId10"/>
    <p:sldMasterId id="2147483942" r:id="rId11"/>
    <p:sldMasterId id="2147483954" r:id="rId12"/>
    <p:sldMasterId id="2147483966" r:id="rId13"/>
    <p:sldMasterId id="2147483978" r:id="rId14"/>
    <p:sldMasterId id="2147483990" r:id="rId15"/>
  </p:sldMasterIdLst>
  <p:sldIdLst>
    <p:sldId id="267" r:id="rId16"/>
    <p:sldId id="269" r:id="rId17"/>
    <p:sldId id="303" r:id="rId18"/>
    <p:sldId id="305" r:id="rId19"/>
    <p:sldId id="314" r:id="rId20"/>
    <p:sldId id="315" r:id="rId21"/>
    <p:sldId id="316" r:id="rId22"/>
    <p:sldId id="317" r:id="rId23"/>
    <p:sldId id="306" r:id="rId24"/>
    <p:sldId id="318" r:id="rId25"/>
    <p:sldId id="319" r:id="rId26"/>
    <p:sldId id="320" r:id="rId27"/>
    <p:sldId id="321" r:id="rId28"/>
    <p:sldId id="322" r:id="rId29"/>
    <p:sldId id="304" r:id="rId30"/>
    <p:sldId id="281" r:id="rId31"/>
    <p:sldId id="283" r:id="rId32"/>
    <p:sldId id="284" r:id="rId33"/>
    <p:sldId id="285" r:id="rId34"/>
    <p:sldId id="286" r:id="rId35"/>
    <p:sldId id="292" r:id="rId36"/>
    <p:sldId id="287" r:id="rId37"/>
    <p:sldId id="289" r:id="rId38"/>
    <p:sldId id="288" r:id="rId39"/>
    <p:sldId id="290" r:id="rId40"/>
    <p:sldId id="291" r:id="rId41"/>
    <p:sldId id="293" r:id="rId4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3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Master" Target="slideMasters/slideMaster13.xml"/><Relationship Id="rId18" Type="http://schemas.openxmlformats.org/officeDocument/2006/relationships/slide" Target="slides/slide3.xml"/><Relationship Id="rId26" Type="http://schemas.openxmlformats.org/officeDocument/2006/relationships/slide" Target="slides/slide11.xml"/><Relationship Id="rId39" Type="http://schemas.openxmlformats.org/officeDocument/2006/relationships/slide" Target="slides/slide24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6.xml"/><Relationship Id="rId34" Type="http://schemas.openxmlformats.org/officeDocument/2006/relationships/slide" Target="slides/slide19.xml"/><Relationship Id="rId42" Type="http://schemas.openxmlformats.org/officeDocument/2006/relationships/slide" Target="slides/slide27.xml"/><Relationship Id="rId7" Type="http://schemas.openxmlformats.org/officeDocument/2006/relationships/slideMaster" Target="slideMasters/slideMaster7.xml"/><Relationship Id="rId12" Type="http://schemas.openxmlformats.org/officeDocument/2006/relationships/slideMaster" Target="slideMasters/slideMaster12.xml"/><Relationship Id="rId17" Type="http://schemas.openxmlformats.org/officeDocument/2006/relationships/slide" Target="slides/slide2.xml"/><Relationship Id="rId25" Type="http://schemas.openxmlformats.org/officeDocument/2006/relationships/slide" Target="slides/slide10.xml"/><Relationship Id="rId33" Type="http://schemas.openxmlformats.org/officeDocument/2006/relationships/slide" Target="slides/slide18.xml"/><Relationship Id="rId38" Type="http://schemas.openxmlformats.org/officeDocument/2006/relationships/slide" Target="slides/slide23.xml"/><Relationship Id="rId46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.xml"/><Relationship Id="rId20" Type="http://schemas.openxmlformats.org/officeDocument/2006/relationships/slide" Target="slides/slide5.xml"/><Relationship Id="rId29" Type="http://schemas.openxmlformats.org/officeDocument/2006/relationships/slide" Target="slides/slide14.xml"/><Relationship Id="rId41" Type="http://schemas.openxmlformats.org/officeDocument/2006/relationships/slide" Target="slides/slide26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Master" Target="slideMasters/slideMaster11.xml"/><Relationship Id="rId24" Type="http://schemas.openxmlformats.org/officeDocument/2006/relationships/slide" Target="slides/slide9.xml"/><Relationship Id="rId32" Type="http://schemas.openxmlformats.org/officeDocument/2006/relationships/slide" Target="slides/slide17.xml"/><Relationship Id="rId37" Type="http://schemas.openxmlformats.org/officeDocument/2006/relationships/slide" Target="slides/slide22.xml"/><Relationship Id="rId40" Type="http://schemas.openxmlformats.org/officeDocument/2006/relationships/slide" Target="slides/slide25.xml"/><Relationship Id="rId45" Type="http://schemas.openxmlformats.org/officeDocument/2006/relationships/theme" Target="theme/theme1.xml"/><Relationship Id="rId5" Type="http://schemas.openxmlformats.org/officeDocument/2006/relationships/slideMaster" Target="slideMasters/slideMaster5.xml"/><Relationship Id="rId15" Type="http://schemas.openxmlformats.org/officeDocument/2006/relationships/slideMaster" Target="slideMasters/slideMaster15.xml"/><Relationship Id="rId23" Type="http://schemas.openxmlformats.org/officeDocument/2006/relationships/slide" Target="slides/slide8.xml"/><Relationship Id="rId28" Type="http://schemas.openxmlformats.org/officeDocument/2006/relationships/slide" Target="slides/slide13.xml"/><Relationship Id="rId36" Type="http://schemas.openxmlformats.org/officeDocument/2006/relationships/slide" Target="slides/slide21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4.xml"/><Relationship Id="rId31" Type="http://schemas.openxmlformats.org/officeDocument/2006/relationships/slide" Target="slides/slide16.xml"/><Relationship Id="rId44" Type="http://schemas.openxmlformats.org/officeDocument/2006/relationships/viewProps" Target="viewProps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Master" Target="slideMasters/slideMaster14.xml"/><Relationship Id="rId22" Type="http://schemas.openxmlformats.org/officeDocument/2006/relationships/slide" Target="slides/slide7.xml"/><Relationship Id="rId27" Type="http://schemas.openxmlformats.org/officeDocument/2006/relationships/slide" Target="slides/slide12.xml"/><Relationship Id="rId30" Type="http://schemas.openxmlformats.org/officeDocument/2006/relationships/slide" Target="slides/slide15.xml"/><Relationship Id="rId35" Type="http://schemas.openxmlformats.org/officeDocument/2006/relationships/slide" Target="slides/slide20.xml"/><Relationship Id="rId43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08BFB7-595E-4EF3-ADC9-4041E75AE747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12.09.2019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7CCEE5-2692-4050-A1FE-7701A6FBB1B5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90859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EE1615-DAB6-448D-AB4F-CBC7D8777C86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12.09.2019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7760C6-3CFC-40E1-A37A-7B1A2409514A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087264161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4A9322F-0445-41C5-B8C4-7E3F83E70377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003788925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4DD9FA8-751B-4E11-9472-02777B22E9BD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204135795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95AC3A0-A6A9-4364-A1FE-58EAC23B932A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442853760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39A039B-0821-4E51-A8F1-79A3CEEAC4FB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745903358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8B0EC74-9801-4A83-9649-959AC2AED26E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929506092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FA317E7-B0F5-4C9A-B4D8-117292B18DC1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706963430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4A45C82-9CCD-4C54-9595-E199797DAA2D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022171353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2FD1A10-6730-46EA-BBA4-562E477F47E9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041025263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587B8D4-5288-4418-ADB5-D06E0093DC9C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868189246"/>
      </p:ext>
    </p:extLst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1FD187F-F9E1-4E45-86F5-042AF18AB223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1037694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CE3275-0C91-4435-9A2A-56304E25569A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12.09.2019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5A7811-C8FF-41A8-A0ED-F7E7679327D7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236801605"/>
      </p:ext>
    </p:extLst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9AE3788-48CA-4BF1-BD1D-42660322663C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876124228"/>
      </p:ext>
    </p:extLst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C2B49E3-B26D-414F-9624-15CEB81E512C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201164309"/>
      </p:ext>
    </p:extLst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57FFD2C-59E5-4782-9A0B-4AEE8DA703D3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59343294"/>
      </p:ext>
    </p:extLst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04C28D0-954F-490D-B766-6017B2FB8672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087712717"/>
      </p:ext>
    </p:extLst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CBA41E6-0C32-4899-892F-F6236F9AFB2A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971562483"/>
      </p:ext>
    </p:extLst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EBD9DD6-7E62-447C-8AA2-ABD9301D8241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789133791"/>
      </p:ext>
    </p:extLst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EBE3CB9-07F1-4EB8-966B-BA78B8BD9517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338215008"/>
      </p:ext>
    </p:extLst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0653D10-63E0-4560-A2E5-3BEEEB975158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936298939"/>
      </p:ext>
    </p:extLst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9E7A75F-4665-48D0-913E-3D3B51109F5F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199387447"/>
      </p:ext>
    </p:extLst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4FE627A-2DB7-42ED-ADC2-9DCAE761FBE2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65761340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08BFB7-595E-4EF3-ADC9-4041E75AE747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12.09.2019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7CCEE5-2692-4050-A1FE-7701A6FBB1B5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86438504"/>
      </p:ext>
    </p:extLst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C56610D-A630-4DCC-8C6C-7E6C3B3FACF9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51154199"/>
      </p:ext>
    </p:extLst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29E11F1-C9E2-41AE-9ABB-A3B22BD8FA25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04604569"/>
      </p:ext>
    </p:extLst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C2B49E3-B26D-414F-9624-15CEB81E512C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528819393"/>
      </p:ext>
    </p:extLst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57FFD2C-59E5-4782-9A0B-4AEE8DA703D3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407883994"/>
      </p:ext>
    </p:extLst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04C28D0-954F-490D-B766-6017B2FB8672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18502326"/>
      </p:ext>
    </p:extLst>
  </p:cSld>
  <p:clrMapOvr>
    <a:masterClrMapping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CBA41E6-0C32-4899-892F-F6236F9AFB2A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878502622"/>
      </p:ext>
    </p:extLst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EBD9DD6-7E62-447C-8AA2-ABD9301D8241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436599506"/>
      </p:ext>
    </p:extLst>
  </p:cSld>
  <p:clrMapOvr>
    <a:masterClrMapping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EBE3CB9-07F1-4EB8-966B-BA78B8BD9517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517630506"/>
      </p:ext>
    </p:extLst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0653D10-63E0-4560-A2E5-3BEEEB975158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662231400"/>
      </p:ext>
    </p:extLst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9E7A75F-4665-48D0-913E-3D3B51109F5F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47897288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6" descr="пр42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175" y="0"/>
            <a:ext cx="91503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FE436E-B397-4A24-A3BD-8A0EF21429E3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12.09.2019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59A319-9DA9-4D1D-8718-941380BEA2F1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227222018"/>
      </p:ext>
    </p:extLst>
  </p:cSld>
  <p:clrMapOvr>
    <a:masterClrMapping/>
  </p:clrMapOvr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4FE627A-2DB7-42ED-ADC2-9DCAE761FBE2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01860764"/>
      </p:ext>
    </p:extLst>
  </p:cSld>
  <p:clrMapOvr>
    <a:masterClrMapping/>
  </p:clrMapOvr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C56610D-A630-4DCC-8C6C-7E6C3B3FACF9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10921179"/>
      </p:ext>
    </p:extLst>
  </p:cSld>
  <p:clrMapOvr>
    <a:masterClrMapping/>
  </p:clrMapOvr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29E11F1-C9E2-41AE-9ABB-A3B22BD8FA25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545696543"/>
      </p:ext>
    </p:extLst>
  </p:cSld>
  <p:clrMapOvr>
    <a:masterClrMapping/>
  </p:clrMapOvr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C2B49E3-B26D-414F-9624-15CEB81E512C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254407246"/>
      </p:ext>
    </p:extLst>
  </p:cSld>
  <p:clrMapOvr>
    <a:masterClrMapping/>
  </p:clrMapOvr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57FFD2C-59E5-4782-9A0B-4AEE8DA703D3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069209814"/>
      </p:ext>
    </p:extLst>
  </p:cSld>
  <p:clrMapOvr>
    <a:masterClrMapping/>
  </p:clrMapOvr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04C28D0-954F-490D-B766-6017B2FB8672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60162093"/>
      </p:ext>
    </p:extLst>
  </p:cSld>
  <p:clrMapOvr>
    <a:masterClrMapping/>
  </p:clrMapOvr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CBA41E6-0C32-4899-892F-F6236F9AFB2A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797793440"/>
      </p:ext>
    </p:extLst>
  </p:cSld>
  <p:clrMapOvr>
    <a:masterClrMapping/>
  </p:clrMapOvr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EBD9DD6-7E62-447C-8AA2-ABD9301D8241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985059186"/>
      </p:ext>
    </p:extLst>
  </p:cSld>
  <p:clrMapOvr>
    <a:masterClrMapping/>
  </p:clrMapOvr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EBE3CB9-07F1-4EB8-966B-BA78B8BD9517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93485685"/>
      </p:ext>
    </p:extLst>
  </p:cSld>
  <p:clrMapOvr>
    <a:masterClrMapping/>
  </p:clrMapOvr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0653D10-63E0-4560-A2E5-3BEEEB975158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1250199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EF9D60-1822-4DBB-BCA5-5CAFF626050B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12.09.2019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5B1322-8939-45C9-B2C6-87FAE8498366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438361577"/>
      </p:ext>
    </p:extLst>
  </p:cSld>
  <p:clrMapOvr>
    <a:masterClrMapping/>
  </p:clrMapOvr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9E7A75F-4665-48D0-913E-3D3B51109F5F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179750939"/>
      </p:ext>
    </p:extLst>
  </p:cSld>
  <p:clrMapOvr>
    <a:masterClrMapping/>
  </p:clrMapOvr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4FE627A-2DB7-42ED-ADC2-9DCAE761FBE2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895054449"/>
      </p:ext>
    </p:extLst>
  </p:cSld>
  <p:clrMapOvr>
    <a:masterClrMapping/>
  </p:clrMapOvr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C56610D-A630-4DCC-8C6C-7E6C3B3FACF9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643742347"/>
      </p:ext>
    </p:extLst>
  </p:cSld>
  <p:clrMapOvr>
    <a:masterClrMapping/>
  </p:clrMapOvr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29E11F1-C9E2-41AE-9ABB-A3B22BD8FA25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838407674"/>
      </p:ext>
    </p:extLst>
  </p:cSld>
  <p:clrMapOvr>
    <a:masterClrMapping/>
  </p:clrMapOvr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C2B49E3-B26D-414F-9624-15CEB81E512C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680059875"/>
      </p:ext>
    </p:extLst>
  </p:cSld>
  <p:clrMapOvr>
    <a:masterClrMapping/>
  </p:clrMapOvr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57FFD2C-59E5-4782-9A0B-4AEE8DA703D3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462442116"/>
      </p:ext>
    </p:extLst>
  </p:cSld>
  <p:clrMapOvr>
    <a:masterClrMapping/>
  </p:clrMapOvr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04C28D0-954F-490D-B766-6017B2FB8672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701368987"/>
      </p:ext>
    </p:extLst>
  </p:cSld>
  <p:clrMapOvr>
    <a:masterClrMapping/>
  </p:clrMapOvr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CBA41E6-0C32-4899-892F-F6236F9AFB2A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44254835"/>
      </p:ext>
    </p:extLst>
  </p:cSld>
  <p:clrMapOvr>
    <a:masterClrMapping/>
  </p:clrMapOvr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EBD9DD6-7E62-447C-8AA2-ABD9301D8241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134845216"/>
      </p:ext>
    </p:extLst>
  </p:cSld>
  <p:clrMapOvr>
    <a:masterClrMapping/>
  </p:clrMapOvr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EBE3CB9-07F1-4EB8-966B-BA78B8BD9517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5508338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4082B3-C8E7-4216-91B6-C64D650BF8E8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12.09.2019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21E5EB-CB5C-4096-A602-9855D23DC25C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955691645"/>
      </p:ext>
    </p:extLst>
  </p:cSld>
  <p:clrMapOvr>
    <a:masterClrMapping/>
  </p:clrMapOvr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0653D10-63E0-4560-A2E5-3BEEEB975158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520182035"/>
      </p:ext>
    </p:extLst>
  </p:cSld>
  <p:clrMapOvr>
    <a:masterClrMapping/>
  </p:clrMapOvr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9E7A75F-4665-48D0-913E-3D3B51109F5F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57843819"/>
      </p:ext>
    </p:extLst>
  </p:cSld>
  <p:clrMapOvr>
    <a:masterClrMapping/>
  </p:clrMapOvr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4FE627A-2DB7-42ED-ADC2-9DCAE761FBE2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092878385"/>
      </p:ext>
    </p:extLst>
  </p:cSld>
  <p:clrMapOvr>
    <a:masterClrMapping/>
  </p:clrMapOvr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C56610D-A630-4DCC-8C6C-7E6C3B3FACF9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618113988"/>
      </p:ext>
    </p:extLst>
  </p:cSld>
  <p:clrMapOvr>
    <a:masterClrMapping/>
  </p:clrMapOvr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29E11F1-C9E2-41AE-9ABB-A3B22BD8FA25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549272120"/>
      </p:ext>
    </p:extLst>
  </p:cSld>
  <p:clrMapOvr>
    <a:masterClrMapping/>
  </p:clrMapOvr>
</p:sldLayout>
</file>

<file path=ppt/slideLayouts/slideLayout15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454D6F-9630-4238-8446-6120FACBABB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12.09.2019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A5D3ED-F310-4C06-9C1D-90ACC319A9A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806443095"/>
      </p:ext>
    </p:extLst>
  </p:cSld>
  <p:clrMapOvr>
    <a:masterClrMapping/>
  </p:clrMapOvr>
  <p:transition/>
</p:sldLayout>
</file>

<file path=ppt/slideLayouts/slideLayout15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454D6F-9630-4238-8446-6120FACBABB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12.09.2019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A5D3ED-F310-4C06-9C1D-90ACC319A9A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276243429"/>
      </p:ext>
    </p:extLst>
  </p:cSld>
  <p:clrMapOvr>
    <a:masterClrMapping/>
  </p:clrMapOvr>
  <p:transition/>
</p:sldLayout>
</file>

<file path=ppt/slideLayouts/slideLayout15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454D6F-9630-4238-8446-6120FACBABB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12.09.2019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A5D3ED-F310-4C06-9C1D-90ACC319A9A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869121575"/>
      </p:ext>
    </p:extLst>
  </p:cSld>
  <p:clrMapOvr>
    <a:masterClrMapping/>
  </p:clrMapOvr>
  <p:transition/>
</p:sldLayout>
</file>

<file path=ppt/slideLayouts/slideLayout15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454D6F-9630-4238-8446-6120FACBABB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12.09.2019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A5D3ED-F310-4C06-9C1D-90ACC319A9A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274399001"/>
      </p:ext>
    </p:extLst>
  </p:cSld>
  <p:clrMapOvr>
    <a:masterClrMapping/>
  </p:clrMapOvr>
  <p:transition/>
</p:sldLayout>
</file>

<file path=ppt/slideLayouts/slideLayout15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454D6F-9630-4238-8446-6120FACBABB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12.09.2019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A5D3ED-F310-4C06-9C1D-90ACC319A9A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460335344"/>
      </p:ext>
    </p:extLst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043C79-A56C-40D0-B347-1FF570ABE0B6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12.09.2019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66A69C-B7CB-44AB-9324-22C2A5C19552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027296843"/>
      </p:ext>
    </p:extLst>
  </p:cSld>
  <p:clrMapOvr>
    <a:masterClrMapping/>
  </p:clrMapOvr>
</p:sldLayout>
</file>

<file path=ppt/slideLayouts/slideLayout16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454D6F-9630-4238-8446-6120FACBABB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12.09.2019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A5D3ED-F310-4C06-9C1D-90ACC319A9A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442568526"/>
      </p:ext>
    </p:extLst>
  </p:cSld>
  <p:clrMapOvr>
    <a:masterClrMapping/>
  </p:clrMapOvr>
  <p:transition/>
</p:sldLayout>
</file>

<file path=ppt/slideLayouts/slideLayout16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454D6F-9630-4238-8446-6120FACBABB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12.09.2019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A5D3ED-F310-4C06-9C1D-90ACC319A9A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803078408"/>
      </p:ext>
    </p:extLst>
  </p:cSld>
  <p:clrMapOvr>
    <a:masterClrMapping/>
  </p:clrMapOvr>
  <p:transition/>
</p:sldLayout>
</file>

<file path=ppt/slideLayouts/slideLayout16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454D6F-9630-4238-8446-6120FACBABB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12.09.2019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A5D3ED-F310-4C06-9C1D-90ACC319A9A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59799662"/>
      </p:ext>
    </p:extLst>
  </p:cSld>
  <p:clrMapOvr>
    <a:masterClrMapping/>
  </p:clrMapOvr>
  <p:transition/>
</p:sldLayout>
</file>

<file path=ppt/slideLayouts/slideLayout16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454D6F-9630-4238-8446-6120FACBABB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12.09.2019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A5D3ED-F310-4C06-9C1D-90ACC319A9A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424727218"/>
      </p:ext>
    </p:extLst>
  </p:cSld>
  <p:clrMapOvr>
    <a:masterClrMapping/>
  </p:clrMapOvr>
  <p:transition/>
</p:sldLayout>
</file>

<file path=ppt/slideLayouts/slideLayout16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454D6F-9630-4238-8446-6120FACBABB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12.09.2019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A5D3ED-F310-4C06-9C1D-90ACC319A9A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687894100"/>
      </p:ext>
    </p:extLst>
  </p:cSld>
  <p:clrMapOvr>
    <a:masterClrMapping/>
  </p:clrMapOvr>
  <p:transition/>
</p:sldLayout>
</file>

<file path=ppt/slideLayouts/slideLayout1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454D6F-9630-4238-8446-6120FACBABB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12.09.2019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A5D3ED-F310-4C06-9C1D-90ACC319A9A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749051394"/>
      </p:ext>
    </p:extLst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BB2878-BE8C-4E02-81BD-EE17273CC31B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12.09.2019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55A0D8-4BA9-4FBA-9B9F-30B801CBCA5A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91721518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94820D-C888-4447-A40D-56F924670149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12.09.2019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B052AF-3648-4A33-932B-5A47F141D147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86426771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41E856-384B-4C7B-864F-F53EC65B20E4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12.09.2019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11A782-B57C-4F00-9750-4D59C50F9697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522889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6" descr="пр42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175" y="0"/>
            <a:ext cx="91503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FE436E-B397-4A24-A3BD-8A0EF21429E3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12.09.2019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59A319-9DA9-4D1D-8718-941380BEA2F1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05278578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2A5875-AEA0-40CE-86D7-54BD3C51EB70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12.09.2019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5C2DFC-BF5B-4AFA-8A69-83F758668C36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63889698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EE1615-DAB6-448D-AB4F-CBC7D8777C86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12.09.2019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7760C6-3CFC-40E1-A37A-7B1A2409514A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4723494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CE3275-0C91-4435-9A2A-56304E25569A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12.09.2019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5A7811-C8FF-41A8-A0ED-F7E7679327D7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75589231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08BFB7-595E-4EF3-ADC9-4041E75AE747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12.09.2019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7CCEE5-2692-4050-A1FE-7701A6FBB1B5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62013807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6" descr="пр42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175" y="0"/>
            <a:ext cx="91503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FE436E-B397-4A24-A3BD-8A0EF21429E3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12.09.2019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59A319-9DA9-4D1D-8718-941380BEA2F1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20469033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EF9D60-1822-4DBB-BCA5-5CAFF626050B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12.09.2019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5B1322-8939-45C9-B2C6-87FAE8498366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732136608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4082B3-C8E7-4216-91B6-C64D650BF8E8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12.09.2019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21E5EB-CB5C-4096-A602-9855D23DC25C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82280870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043C79-A56C-40D0-B347-1FF570ABE0B6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12.09.2019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66A69C-B7CB-44AB-9324-22C2A5C19552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753671053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BB2878-BE8C-4E02-81BD-EE17273CC31B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12.09.2019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55A0D8-4BA9-4FBA-9B9F-30B801CBCA5A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334261337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94820D-C888-4447-A40D-56F924670149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12.09.2019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B052AF-3648-4A33-932B-5A47F141D147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2395289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EF9D60-1822-4DBB-BCA5-5CAFF626050B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12.09.2019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5B1322-8939-45C9-B2C6-87FAE8498366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199915564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41E856-384B-4C7B-864F-F53EC65B20E4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12.09.2019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11A782-B57C-4F00-9750-4D59C50F9697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677744844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2A5875-AEA0-40CE-86D7-54BD3C51EB70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12.09.2019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5C2DFC-BF5B-4AFA-8A69-83F758668C36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136573502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EE1615-DAB6-448D-AB4F-CBC7D8777C86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12.09.2019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7760C6-3CFC-40E1-A37A-7B1A2409514A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70264364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CE3275-0C91-4435-9A2A-56304E25569A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12.09.2019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5A7811-C8FF-41A8-A0ED-F7E7679327D7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178561799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4A9322F-0445-41C5-B8C4-7E3F83E70377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151649410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4DD9FA8-751B-4E11-9472-02777B22E9BD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69699294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95AC3A0-A6A9-4364-A1FE-58EAC23B932A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333979741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39A039B-0821-4E51-A8F1-79A3CEEAC4FB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977087403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8B0EC74-9801-4A83-9649-959AC2AED26E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139940839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FA317E7-B0F5-4C9A-B4D8-117292B18DC1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4029003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4082B3-C8E7-4216-91B6-C64D650BF8E8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12.09.2019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21E5EB-CB5C-4096-A602-9855D23DC25C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27276577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4A45C82-9CCD-4C54-9595-E199797DAA2D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220422128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2FD1A10-6730-46EA-BBA4-562E477F47E9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875199382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587B8D4-5288-4418-ADB5-D06E0093DC9C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35676685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1FD187F-F9E1-4E45-86F5-042AF18AB223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581619842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9AE3788-48CA-4BF1-BD1D-42660322663C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188072322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4A9322F-0445-41C5-B8C4-7E3F83E70377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831298069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4DD9FA8-751B-4E11-9472-02777B22E9BD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84695386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95AC3A0-A6A9-4364-A1FE-58EAC23B932A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789849504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39A039B-0821-4E51-A8F1-79A3CEEAC4FB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377162137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8B0EC74-9801-4A83-9649-959AC2AED26E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6487624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043C79-A56C-40D0-B347-1FF570ABE0B6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12.09.2019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66A69C-B7CB-44AB-9324-22C2A5C19552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316506065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FA317E7-B0F5-4C9A-B4D8-117292B18DC1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840263699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4A45C82-9CCD-4C54-9595-E199797DAA2D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057183183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2FD1A10-6730-46EA-BBA4-562E477F47E9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432665448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587B8D4-5288-4418-ADB5-D06E0093DC9C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737380254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1FD187F-F9E1-4E45-86F5-042AF18AB223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79165675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9AE3788-48CA-4BF1-BD1D-42660322663C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15449472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4A9322F-0445-41C5-B8C4-7E3F83E70377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82412058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4DD9FA8-751B-4E11-9472-02777B22E9BD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29595995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95AC3A0-A6A9-4364-A1FE-58EAC23B932A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347332268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39A039B-0821-4E51-A8F1-79A3CEEAC4FB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9682752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BB2878-BE8C-4E02-81BD-EE17273CC31B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12.09.2019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55A0D8-4BA9-4FBA-9B9F-30B801CBCA5A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858811721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8B0EC74-9801-4A83-9649-959AC2AED26E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196946847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FA317E7-B0F5-4C9A-B4D8-117292B18DC1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22457812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4A45C82-9CCD-4C54-9595-E199797DAA2D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929376264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2FD1A10-6730-46EA-BBA4-562E477F47E9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07679088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587B8D4-5288-4418-ADB5-D06E0093DC9C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894127293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1FD187F-F9E1-4E45-86F5-042AF18AB223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62130349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9AE3788-48CA-4BF1-BD1D-42660322663C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457323024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4A9322F-0445-41C5-B8C4-7E3F83E70377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405618695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4DD9FA8-751B-4E11-9472-02777B22E9BD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631117768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95AC3A0-A6A9-4364-A1FE-58EAC23B932A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8257417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94820D-C888-4447-A40D-56F924670149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12.09.2019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B052AF-3648-4A33-932B-5A47F141D147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822247170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39A039B-0821-4E51-A8F1-79A3CEEAC4FB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386862590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8B0EC74-9801-4A83-9649-959AC2AED26E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260315621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FA317E7-B0F5-4C9A-B4D8-117292B18DC1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552686812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4A45C82-9CCD-4C54-9595-E199797DAA2D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437484306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2FD1A10-6730-46EA-BBA4-562E477F47E9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172027802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587B8D4-5288-4418-ADB5-D06E0093DC9C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051670868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1FD187F-F9E1-4E45-86F5-042AF18AB223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010193939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9AE3788-48CA-4BF1-BD1D-42660322663C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568512070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4A9322F-0445-41C5-B8C4-7E3F83E70377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71134770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4DD9FA8-751B-4E11-9472-02777B22E9BD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3885003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41E856-384B-4C7B-864F-F53EC65B20E4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12.09.2019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11A782-B57C-4F00-9750-4D59C50F9697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290353588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95AC3A0-A6A9-4364-A1FE-58EAC23B932A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416360064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39A039B-0821-4E51-A8F1-79A3CEEAC4FB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04021127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8B0EC74-9801-4A83-9649-959AC2AED26E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903511412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FA317E7-B0F5-4C9A-B4D8-117292B18DC1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208297445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4A45C82-9CCD-4C54-9595-E199797DAA2D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282767274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2FD1A10-6730-46EA-BBA4-562E477F47E9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443559097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587B8D4-5288-4418-ADB5-D06E0093DC9C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828381767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1FD187F-F9E1-4E45-86F5-042AF18AB223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253036528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9AE3788-48CA-4BF1-BD1D-42660322663C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542112136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4A9322F-0445-41C5-B8C4-7E3F83E70377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8027987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2A5875-AEA0-40CE-86D7-54BD3C51EB70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12.09.2019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5C2DFC-BF5B-4AFA-8A69-83F758668C36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108786188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4DD9FA8-751B-4E11-9472-02777B22E9BD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49673794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95AC3A0-A6A9-4364-A1FE-58EAC23B932A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223454674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39A039B-0821-4E51-A8F1-79A3CEEAC4FB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865286422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8B0EC74-9801-4A83-9649-959AC2AED26E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65411672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FA317E7-B0F5-4C9A-B4D8-117292B18DC1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642993922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4A45C82-9CCD-4C54-9595-E199797DAA2D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569862367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2FD1A10-6730-46EA-BBA4-562E477F47E9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108018326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587B8D4-5288-4418-ADB5-D06E0093DC9C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421125491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1FD187F-F9E1-4E45-86F5-042AF18AB223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488671905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9AE3788-48CA-4BF1-BD1D-42660322663C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0285325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7.xml"/><Relationship Id="rId13" Type="http://schemas.openxmlformats.org/officeDocument/2006/relationships/image" Target="../media/image4.jpeg"/><Relationship Id="rId3" Type="http://schemas.openxmlformats.org/officeDocument/2006/relationships/slideLayout" Target="../slideLayouts/slideLayout102.xml"/><Relationship Id="rId7" Type="http://schemas.openxmlformats.org/officeDocument/2006/relationships/slideLayout" Target="../slideLayouts/slideLayout106.xml"/><Relationship Id="rId12" Type="http://schemas.openxmlformats.org/officeDocument/2006/relationships/theme" Target="../theme/theme10.xml"/><Relationship Id="rId2" Type="http://schemas.openxmlformats.org/officeDocument/2006/relationships/slideLayout" Target="../slideLayouts/slideLayout101.xml"/><Relationship Id="rId1" Type="http://schemas.openxmlformats.org/officeDocument/2006/relationships/slideLayout" Target="../slideLayouts/slideLayout100.xml"/><Relationship Id="rId6" Type="http://schemas.openxmlformats.org/officeDocument/2006/relationships/slideLayout" Target="../slideLayouts/slideLayout105.xml"/><Relationship Id="rId11" Type="http://schemas.openxmlformats.org/officeDocument/2006/relationships/slideLayout" Target="../slideLayouts/slideLayout110.xml"/><Relationship Id="rId5" Type="http://schemas.openxmlformats.org/officeDocument/2006/relationships/slideLayout" Target="../slideLayouts/slideLayout104.xml"/><Relationship Id="rId10" Type="http://schemas.openxmlformats.org/officeDocument/2006/relationships/slideLayout" Target="../slideLayouts/slideLayout109.xml"/><Relationship Id="rId4" Type="http://schemas.openxmlformats.org/officeDocument/2006/relationships/slideLayout" Target="../slideLayouts/slideLayout103.xml"/><Relationship Id="rId9" Type="http://schemas.openxmlformats.org/officeDocument/2006/relationships/slideLayout" Target="../slideLayouts/slideLayout108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8.xml"/><Relationship Id="rId3" Type="http://schemas.openxmlformats.org/officeDocument/2006/relationships/slideLayout" Target="../slideLayouts/slideLayout113.xml"/><Relationship Id="rId7" Type="http://schemas.openxmlformats.org/officeDocument/2006/relationships/slideLayout" Target="../slideLayouts/slideLayout117.xml"/><Relationship Id="rId12" Type="http://schemas.openxmlformats.org/officeDocument/2006/relationships/theme" Target="../theme/theme11.xml"/><Relationship Id="rId2" Type="http://schemas.openxmlformats.org/officeDocument/2006/relationships/slideLayout" Target="../slideLayouts/slideLayout112.xml"/><Relationship Id="rId1" Type="http://schemas.openxmlformats.org/officeDocument/2006/relationships/slideLayout" Target="../slideLayouts/slideLayout111.xml"/><Relationship Id="rId6" Type="http://schemas.openxmlformats.org/officeDocument/2006/relationships/slideLayout" Target="../slideLayouts/slideLayout116.xml"/><Relationship Id="rId11" Type="http://schemas.openxmlformats.org/officeDocument/2006/relationships/slideLayout" Target="../slideLayouts/slideLayout121.xml"/><Relationship Id="rId5" Type="http://schemas.openxmlformats.org/officeDocument/2006/relationships/slideLayout" Target="../slideLayouts/slideLayout115.xml"/><Relationship Id="rId10" Type="http://schemas.openxmlformats.org/officeDocument/2006/relationships/slideLayout" Target="../slideLayouts/slideLayout120.xml"/><Relationship Id="rId4" Type="http://schemas.openxmlformats.org/officeDocument/2006/relationships/slideLayout" Target="../slideLayouts/slideLayout114.xml"/><Relationship Id="rId9" Type="http://schemas.openxmlformats.org/officeDocument/2006/relationships/slideLayout" Target="../slideLayouts/slideLayout119.xml"/></Relationships>
</file>

<file path=ppt/slideMasters/_rels/slideMaster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9.xml"/><Relationship Id="rId3" Type="http://schemas.openxmlformats.org/officeDocument/2006/relationships/slideLayout" Target="../slideLayouts/slideLayout124.xml"/><Relationship Id="rId7" Type="http://schemas.openxmlformats.org/officeDocument/2006/relationships/slideLayout" Target="../slideLayouts/slideLayout128.xml"/><Relationship Id="rId12" Type="http://schemas.openxmlformats.org/officeDocument/2006/relationships/theme" Target="../theme/theme12.xml"/><Relationship Id="rId2" Type="http://schemas.openxmlformats.org/officeDocument/2006/relationships/slideLayout" Target="../slideLayouts/slideLayout123.xml"/><Relationship Id="rId1" Type="http://schemas.openxmlformats.org/officeDocument/2006/relationships/slideLayout" Target="../slideLayouts/slideLayout122.xml"/><Relationship Id="rId6" Type="http://schemas.openxmlformats.org/officeDocument/2006/relationships/slideLayout" Target="../slideLayouts/slideLayout127.xml"/><Relationship Id="rId11" Type="http://schemas.openxmlformats.org/officeDocument/2006/relationships/slideLayout" Target="../slideLayouts/slideLayout132.xml"/><Relationship Id="rId5" Type="http://schemas.openxmlformats.org/officeDocument/2006/relationships/slideLayout" Target="../slideLayouts/slideLayout126.xml"/><Relationship Id="rId10" Type="http://schemas.openxmlformats.org/officeDocument/2006/relationships/slideLayout" Target="../slideLayouts/slideLayout131.xml"/><Relationship Id="rId4" Type="http://schemas.openxmlformats.org/officeDocument/2006/relationships/slideLayout" Target="../slideLayouts/slideLayout125.xml"/><Relationship Id="rId9" Type="http://schemas.openxmlformats.org/officeDocument/2006/relationships/slideLayout" Target="../slideLayouts/slideLayout130.xml"/></Relationships>
</file>

<file path=ppt/slideMasters/_rels/slideMaster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0.xml"/><Relationship Id="rId3" Type="http://schemas.openxmlformats.org/officeDocument/2006/relationships/slideLayout" Target="../slideLayouts/slideLayout135.xml"/><Relationship Id="rId7" Type="http://schemas.openxmlformats.org/officeDocument/2006/relationships/slideLayout" Target="../slideLayouts/slideLayout139.xml"/><Relationship Id="rId12" Type="http://schemas.openxmlformats.org/officeDocument/2006/relationships/theme" Target="../theme/theme13.xml"/><Relationship Id="rId2" Type="http://schemas.openxmlformats.org/officeDocument/2006/relationships/slideLayout" Target="../slideLayouts/slideLayout134.xml"/><Relationship Id="rId1" Type="http://schemas.openxmlformats.org/officeDocument/2006/relationships/slideLayout" Target="../slideLayouts/slideLayout133.xml"/><Relationship Id="rId6" Type="http://schemas.openxmlformats.org/officeDocument/2006/relationships/slideLayout" Target="../slideLayouts/slideLayout138.xml"/><Relationship Id="rId11" Type="http://schemas.openxmlformats.org/officeDocument/2006/relationships/slideLayout" Target="../slideLayouts/slideLayout143.xml"/><Relationship Id="rId5" Type="http://schemas.openxmlformats.org/officeDocument/2006/relationships/slideLayout" Target="../slideLayouts/slideLayout137.xml"/><Relationship Id="rId10" Type="http://schemas.openxmlformats.org/officeDocument/2006/relationships/slideLayout" Target="../slideLayouts/slideLayout142.xml"/><Relationship Id="rId4" Type="http://schemas.openxmlformats.org/officeDocument/2006/relationships/slideLayout" Target="../slideLayouts/slideLayout136.xml"/><Relationship Id="rId9" Type="http://schemas.openxmlformats.org/officeDocument/2006/relationships/slideLayout" Target="../slideLayouts/slideLayout141.xml"/></Relationships>
</file>

<file path=ppt/slideMasters/_rels/slideMaster1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1.xml"/><Relationship Id="rId3" Type="http://schemas.openxmlformats.org/officeDocument/2006/relationships/slideLayout" Target="../slideLayouts/slideLayout146.xml"/><Relationship Id="rId7" Type="http://schemas.openxmlformats.org/officeDocument/2006/relationships/slideLayout" Target="../slideLayouts/slideLayout150.xml"/><Relationship Id="rId12" Type="http://schemas.openxmlformats.org/officeDocument/2006/relationships/theme" Target="../theme/theme14.xml"/><Relationship Id="rId2" Type="http://schemas.openxmlformats.org/officeDocument/2006/relationships/slideLayout" Target="../slideLayouts/slideLayout145.xml"/><Relationship Id="rId1" Type="http://schemas.openxmlformats.org/officeDocument/2006/relationships/slideLayout" Target="../slideLayouts/slideLayout144.xml"/><Relationship Id="rId6" Type="http://schemas.openxmlformats.org/officeDocument/2006/relationships/slideLayout" Target="../slideLayouts/slideLayout149.xml"/><Relationship Id="rId11" Type="http://schemas.openxmlformats.org/officeDocument/2006/relationships/slideLayout" Target="../slideLayouts/slideLayout154.xml"/><Relationship Id="rId5" Type="http://schemas.openxmlformats.org/officeDocument/2006/relationships/slideLayout" Target="../slideLayouts/slideLayout148.xml"/><Relationship Id="rId10" Type="http://schemas.openxmlformats.org/officeDocument/2006/relationships/slideLayout" Target="../slideLayouts/slideLayout153.xml"/><Relationship Id="rId4" Type="http://schemas.openxmlformats.org/officeDocument/2006/relationships/slideLayout" Target="../slideLayouts/slideLayout147.xml"/><Relationship Id="rId9" Type="http://schemas.openxmlformats.org/officeDocument/2006/relationships/slideLayout" Target="../slideLayouts/slideLayout152.xml"/></Relationships>
</file>

<file path=ppt/slideMasters/_rels/slideMaster1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2.xml"/><Relationship Id="rId3" Type="http://schemas.openxmlformats.org/officeDocument/2006/relationships/slideLayout" Target="../slideLayouts/slideLayout157.xml"/><Relationship Id="rId7" Type="http://schemas.openxmlformats.org/officeDocument/2006/relationships/slideLayout" Target="../slideLayouts/slideLayout161.xml"/><Relationship Id="rId12" Type="http://schemas.openxmlformats.org/officeDocument/2006/relationships/theme" Target="../theme/theme15.xml"/><Relationship Id="rId2" Type="http://schemas.openxmlformats.org/officeDocument/2006/relationships/slideLayout" Target="../slideLayouts/slideLayout156.xml"/><Relationship Id="rId1" Type="http://schemas.openxmlformats.org/officeDocument/2006/relationships/slideLayout" Target="../slideLayouts/slideLayout155.xml"/><Relationship Id="rId6" Type="http://schemas.openxmlformats.org/officeDocument/2006/relationships/slideLayout" Target="../slideLayouts/slideLayout160.xml"/><Relationship Id="rId11" Type="http://schemas.openxmlformats.org/officeDocument/2006/relationships/slideLayout" Target="../slideLayouts/slideLayout165.xml"/><Relationship Id="rId5" Type="http://schemas.openxmlformats.org/officeDocument/2006/relationships/slideLayout" Target="../slideLayouts/slideLayout159.xml"/><Relationship Id="rId10" Type="http://schemas.openxmlformats.org/officeDocument/2006/relationships/slideLayout" Target="../slideLayouts/slideLayout164.xml"/><Relationship Id="rId4" Type="http://schemas.openxmlformats.org/officeDocument/2006/relationships/slideLayout" Target="../slideLayouts/slideLayout158.xml"/><Relationship Id="rId9" Type="http://schemas.openxmlformats.org/officeDocument/2006/relationships/slideLayout" Target="../slideLayouts/slideLayout163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image" Target="../media/image4.jpeg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13" Type="http://schemas.openxmlformats.org/officeDocument/2006/relationships/image" Target="../media/image4.jpeg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13" Type="http://schemas.openxmlformats.org/officeDocument/2006/relationships/image" Target="../media/image4.jpeg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13" Type="http://schemas.openxmlformats.org/officeDocument/2006/relationships/image" Target="../media/image4.jpeg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5.xml"/><Relationship Id="rId13" Type="http://schemas.openxmlformats.org/officeDocument/2006/relationships/image" Target="../media/image4.jpeg"/><Relationship Id="rId3" Type="http://schemas.openxmlformats.org/officeDocument/2006/relationships/slideLayout" Target="../slideLayouts/slideLayout80.xml"/><Relationship Id="rId7" Type="http://schemas.openxmlformats.org/officeDocument/2006/relationships/slideLayout" Target="../slideLayouts/slideLayout84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79.xml"/><Relationship Id="rId1" Type="http://schemas.openxmlformats.org/officeDocument/2006/relationships/slideLayout" Target="../slideLayouts/slideLayout78.xml"/><Relationship Id="rId6" Type="http://schemas.openxmlformats.org/officeDocument/2006/relationships/slideLayout" Target="../slideLayouts/slideLayout83.xml"/><Relationship Id="rId11" Type="http://schemas.openxmlformats.org/officeDocument/2006/relationships/slideLayout" Target="../slideLayouts/slideLayout88.xml"/><Relationship Id="rId5" Type="http://schemas.openxmlformats.org/officeDocument/2006/relationships/slideLayout" Target="../slideLayouts/slideLayout82.xml"/><Relationship Id="rId10" Type="http://schemas.openxmlformats.org/officeDocument/2006/relationships/slideLayout" Target="../slideLayouts/slideLayout87.xml"/><Relationship Id="rId4" Type="http://schemas.openxmlformats.org/officeDocument/2006/relationships/slideLayout" Target="../slideLayouts/slideLayout81.xml"/><Relationship Id="rId9" Type="http://schemas.openxmlformats.org/officeDocument/2006/relationships/slideLayout" Target="../slideLayouts/slideLayout86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6.xml"/><Relationship Id="rId13" Type="http://schemas.openxmlformats.org/officeDocument/2006/relationships/image" Target="../media/image4.jpeg"/><Relationship Id="rId3" Type="http://schemas.openxmlformats.org/officeDocument/2006/relationships/slideLayout" Target="../slideLayouts/slideLayout91.xml"/><Relationship Id="rId7" Type="http://schemas.openxmlformats.org/officeDocument/2006/relationships/slideLayout" Target="../slideLayouts/slideLayout95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90.xml"/><Relationship Id="rId1" Type="http://schemas.openxmlformats.org/officeDocument/2006/relationships/slideLayout" Target="../slideLayouts/slideLayout89.xml"/><Relationship Id="rId6" Type="http://schemas.openxmlformats.org/officeDocument/2006/relationships/slideLayout" Target="../slideLayouts/slideLayout94.xml"/><Relationship Id="rId11" Type="http://schemas.openxmlformats.org/officeDocument/2006/relationships/slideLayout" Target="../slideLayouts/slideLayout99.xml"/><Relationship Id="rId5" Type="http://schemas.openxmlformats.org/officeDocument/2006/relationships/slideLayout" Target="../slideLayouts/slideLayout93.xml"/><Relationship Id="rId10" Type="http://schemas.openxmlformats.org/officeDocument/2006/relationships/slideLayout" Target="../slideLayouts/slideLayout98.xml"/><Relationship Id="rId4" Type="http://schemas.openxmlformats.org/officeDocument/2006/relationships/slideLayout" Target="../slideLayouts/slideLayout92.xml"/><Relationship Id="rId9" Type="http://schemas.openxmlformats.org/officeDocument/2006/relationships/slideLayout" Target="../slideLayouts/slideLayout9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5760ED44-B868-42D5-B31C-B06F27F5276E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12.09.2019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6BDDD432-1F35-435A-A3BC-4F019FB5C8EE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248069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9BAA07EF-B91A-4270-973D-8ADC0BFC8D21}" type="slidenum">
              <a:rPr lang="ru-RU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3106005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31" r:id="rId1"/>
    <p:sldLayoutId id="2147483932" r:id="rId2"/>
    <p:sldLayoutId id="2147483933" r:id="rId3"/>
    <p:sldLayoutId id="2147483934" r:id="rId4"/>
    <p:sldLayoutId id="2147483935" r:id="rId5"/>
    <p:sldLayoutId id="2147483936" r:id="rId6"/>
    <p:sldLayoutId id="2147483937" r:id="rId7"/>
    <p:sldLayoutId id="2147483938" r:id="rId8"/>
    <p:sldLayoutId id="2147483939" r:id="rId9"/>
    <p:sldLayoutId id="2147483940" r:id="rId10"/>
    <p:sldLayoutId id="2147483941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6699FF"/>
            </a:gs>
            <a:gs pos="50000">
              <a:schemeClr val="bg1"/>
            </a:gs>
            <a:gs pos="100000">
              <a:srgbClr val="6699FF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4E4BF84F-4D65-4E19-A7C6-8538025BB552}" type="slidenum">
              <a:rPr lang="ru-RU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3712037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43" r:id="rId1"/>
    <p:sldLayoutId id="2147483944" r:id="rId2"/>
    <p:sldLayoutId id="2147483945" r:id="rId3"/>
    <p:sldLayoutId id="2147483946" r:id="rId4"/>
    <p:sldLayoutId id="2147483947" r:id="rId5"/>
    <p:sldLayoutId id="2147483948" r:id="rId6"/>
    <p:sldLayoutId id="2147483949" r:id="rId7"/>
    <p:sldLayoutId id="2147483950" r:id="rId8"/>
    <p:sldLayoutId id="2147483951" r:id="rId9"/>
    <p:sldLayoutId id="2147483952" r:id="rId10"/>
    <p:sldLayoutId id="2147483953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6699FF"/>
            </a:gs>
            <a:gs pos="50000">
              <a:schemeClr val="bg1"/>
            </a:gs>
            <a:gs pos="100000">
              <a:srgbClr val="6699FF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4E4BF84F-4D65-4E19-A7C6-8538025BB552}" type="slidenum">
              <a:rPr lang="ru-RU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7613983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55" r:id="rId1"/>
    <p:sldLayoutId id="2147483956" r:id="rId2"/>
    <p:sldLayoutId id="2147483957" r:id="rId3"/>
    <p:sldLayoutId id="2147483958" r:id="rId4"/>
    <p:sldLayoutId id="2147483959" r:id="rId5"/>
    <p:sldLayoutId id="2147483960" r:id="rId6"/>
    <p:sldLayoutId id="2147483961" r:id="rId7"/>
    <p:sldLayoutId id="2147483962" r:id="rId8"/>
    <p:sldLayoutId id="2147483963" r:id="rId9"/>
    <p:sldLayoutId id="2147483964" r:id="rId10"/>
    <p:sldLayoutId id="2147483965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6699FF"/>
            </a:gs>
            <a:gs pos="50000">
              <a:schemeClr val="bg1"/>
            </a:gs>
            <a:gs pos="100000">
              <a:srgbClr val="6699FF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4E4BF84F-4D65-4E19-A7C6-8538025BB552}" type="slidenum">
              <a:rPr lang="ru-RU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2010878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67" r:id="rId1"/>
    <p:sldLayoutId id="2147483968" r:id="rId2"/>
    <p:sldLayoutId id="2147483969" r:id="rId3"/>
    <p:sldLayoutId id="2147483970" r:id="rId4"/>
    <p:sldLayoutId id="2147483971" r:id="rId5"/>
    <p:sldLayoutId id="2147483972" r:id="rId6"/>
    <p:sldLayoutId id="2147483973" r:id="rId7"/>
    <p:sldLayoutId id="2147483974" r:id="rId8"/>
    <p:sldLayoutId id="2147483975" r:id="rId9"/>
    <p:sldLayoutId id="2147483976" r:id="rId10"/>
    <p:sldLayoutId id="2147483977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6699FF"/>
            </a:gs>
            <a:gs pos="50000">
              <a:schemeClr val="bg1"/>
            </a:gs>
            <a:gs pos="100000">
              <a:srgbClr val="6699FF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4E4BF84F-4D65-4E19-A7C6-8538025BB552}" type="slidenum">
              <a:rPr lang="ru-RU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9096095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79" r:id="rId1"/>
    <p:sldLayoutId id="2147483980" r:id="rId2"/>
    <p:sldLayoutId id="2147483981" r:id="rId3"/>
    <p:sldLayoutId id="2147483982" r:id="rId4"/>
    <p:sldLayoutId id="2147483983" r:id="rId5"/>
    <p:sldLayoutId id="2147483984" r:id="rId6"/>
    <p:sldLayoutId id="2147483985" r:id="rId7"/>
    <p:sldLayoutId id="2147483986" r:id="rId8"/>
    <p:sldLayoutId id="2147483987" r:id="rId9"/>
    <p:sldLayoutId id="2147483988" r:id="rId10"/>
    <p:sldLayoutId id="214748398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454D6F-9630-4238-8446-6120FACBABB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12.09.2019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A5D3ED-F310-4C06-9C1D-90ACC319A9A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241885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91" r:id="rId1"/>
    <p:sldLayoutId id="2147483992" r:id="rId2"/>
    <p:sldLayoutId id="2147483993" r:id="rId3"/>
    <p:sldLayoutId id="2147483994" r:id="rId4"/>
    <p:sldLayoutId id="2147483995" r:id="rId5"/>
    <p:sldLayoutId id="2147483996" r:id="rId6"/>
    <p:sldLayoutId id="2147483997" r:id="rId7"/>
    <p:sldLayoutId id="2147483998" r:id="rId8"/>
    <p:sldLayoutId id="2147483999" r:id="rId9"/>
    <p:sldLayoutId id="2147484000" r:id="rId10"/>
    <p:sldLayoutId id="2147484001" r:id="rId11"/>
  </p:sldLayoutIdLst>
  <p:transition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5760ED44-B868-42D5-B31C-B06F27F5276E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12.09.2019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6BDDD432-1F35-435A-A3BC-4F019FB5C8EE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6357226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5760ED44-B868-42D5-B31C-B06F27F5276E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12.09.2019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6BDDD432-1F35-435A-A3BC-4F019FB5C8EE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6030319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9BAA07EF-B91A-4270-973D-8ADC0BFC8D21}" type="slidenum">
              <a:rPr lang="ru-RU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8663528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59" r:id="rId1"/>
    <p:sldLayoutId id="2147483860" r:id="rId2"/>
    <p:sldLayoutId id="2147483861" r:id="rId3"/>
    <p:sldLayoutId id="2147483862" r:id="rId4"/>
    <p:sldLayoutId id="2147483863" r:id="rId5"/>
    <p:sldLayoutId id="2147483864" r:id="rId6"/>
    <p:sldLayoutId id="2147483865" r:id="rId7"/>
    <p:sldLayoutId id="2147483866" r:id="rId8"/>
    <p:sldLayoutId id="2147483867" r:id="rId9"/>
    <p:sldLayoutId id="2147483868" r:id="rId10"/>
    <p:sldLayoutId id="214748386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9BAA07EF-B91A-4270-973D-8ADC0BFC8D21}" type="slidenum">
              <a:rPr lang="ru-RU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8709235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71" r:id="rId1"/>
    <p:sldLayoutId id="2147483872" r:id="rId2"/>
    <p:sldLayoutId id="2147483873" r:id="rId3"/>
    <p:sldLayoutId id="2147483874" r:id="rId4"/>
    <p:sldLayoutId id="2147483875" r:id="rId5"/>
    <p:sldLayoutId id="2147483876" r:id="rId6"/>
    <p:sldLayoutId id="2147483877" r:id="rId7"/>
    <p:sldLayoutId id="2147483878" r:id="rId8"/>
    <p:sldLayoutId id="2147483879" r:id="rId9"/>
    <p:sldLayoutId id="2147483880" r:id="rId10"/>
    <p:sldLayoutId id="2147483881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9BAA07EF-B91A-4270-973D-8ADC0BFC8D21}" type="slidenum">
              <a:rPr lang="ru-RU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2678100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83" r:id="rId1"/>
    <p:sldLayoutId id="2147483884" r:id="rId2"/>
    <p:sldLayoutId id="2147483885" r:id="rId3"/>
    <p:sldLayoutId id="2147483886" r:id="rId4"/>
    <p:sldLayoutId id="2147483887" r:id="rId5"/>
    <p:sldLayoutId id="2147483888" r:id="rId6"/>
    <p:sldLayoutId id="2147483889" r:id="rId7"/>
    <p:sldLayoutId id="2147483890" r:id="rId8"/>
    <p:sldLayoutId id="2147483891" r:id="rId9"/>
    <p:sldLayoutId id="2147483892" r:id="rId10"/>
    <p:sldLayoutId id="2147483893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9BAA07EF-B91A-4270-973D-8ADC0BFC8D21}" type="slidenum">
              <a:rPr lang="ru-RU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7148176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95" r:id="rId1"/>
    <p:sldLayoutId id="2147483896" r:id="rId2"/>
    <p:sldLayoutId id="2147483897" r:id="rId3"/>
    <p:sldLayoutId id="2147483898" r:id="rId4"/>
    <p:sldLayoutId id="2147483899" r:id="rId5"/>
    <p:sldLayoutId id="2147483900" r:id="rId6"/>
    <p:sldLayoutId id="2147483901" r:id="rId7"/>
    <p:sldLayoutId id="2147483902" r:id="rId8"/>
    <p:sldLayoutId id="2147483903" r:id="rId9"/>
    <p:sldLayoutId id="2147483904" r:id="rId10"/>
    <p:sldLayoutId id="2147483905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9BAA07EF-B91A-4270-973D-8ADC0BFC8D21}" type="slidenum">
              <a:rPr lang="ru-RU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1816555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07" r:id="rId1"/>
    <p:sldLayoutId id="2147483908" r:id="rId2"/>
    <p:sldLayoutId id="2147483909" r:id="rId3"/>
    <p:sldLayoutId id="2147483910" r:id="rId4"/>
    <p:sldLayoutId id="2147483911" r:id="rId5"/>
    <p:sldLayoutId id="2147483912" r:id="rId6"/>
    <p:sldLayoutId id="2147483913" r:id="rId7"/>
    <p:sldLayoutId id="2147483914" r:id="rId8"/>
    <p:sldLayoutId id="2147483915" r:id="rId9"/>
    <p:sldLayoutId id="2147483916" r:id="rId10"/>
    <p:sldLayoutId id="2147483917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9BAA07EF-B91A-4270-973D-8ADC0BFC8D21}" type="slidenum">
              <a:rPr lang="ru-RU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1516065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19" r:id="rId1"/>
    <p:sldLayoutId id="2147483920" r:id="rId2"/>
    <p:sldLayoutId id="2147483921" r:id="rId3"/>
    <p:sldLayoutId id="2147483922" r:id="rId4"/>
    <p:sldLayoutId id="2147483923" r:id="rId5"/>
    <p:sldLayoutId id="2147483924" r:id="rId6"/>
    <p:sldLayoutId id="2147483925" r:id="rId7"/>
    <p:sldLayoutId id="2147483926" r:id="rId8"/>
    <p:sldLayoutId id="2147483927" r:id="rId9"/>
    <p:sldLayoutId id="2147483928" r:id="rId10"/>
    <p:sldLayoutId id="214748392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3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5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8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50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9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1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05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28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39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5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8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Заголовок 1"/>
          <p:cNvSpPr>
            <a:spLocks noGrp="1"/>
          </p:cNvSpPr>
          <p:nvPr>
            <p:ph type="ctrTitle"/>
          </p:nvPr>
        </p:nvSpPr>
        <p:spPr>
          <a:xfrm>
            <a:off x="611560" y="1772816"/>
            <a:ext cx="7772400" cy="2116212"/>
          </a:xfrm>
        </p:spPr>
        <p:txBody>
          <a:bodyPr/>
          <a:lstStyle/>
          <a:p>
            <a:pPr eaLnBrk="1" hangingPunct="1"/>
            <a:r>
              <a:rPr lang="ru-RU" sz="5400" b="1" dirty="0" smtClean="0">
                <a:solidFill>
                  <a:srgbClr val="002060"/>
                </a:solidFill>
              </a:rPr>
              <a:t>ВИКТОРИНА </a:t>
            </a:r>
            <a:br>
              <a:rPr lang="ru-RU" sz="5400" b="1" dirty="0" smtClean="0">
                <a:solidFill>
                  <a:srgbClr val="002060"/>
                </a:solidFill>
              </a:rPr>
            </a:br>
            <a:r>
              <a:rPr lang="ru-RU" sz="5400" b="1" dirty="0" smtClean="0">
                <a:solidFill>
                  <a:srgbClr val="002060"/>
                </a:solidFill>
              </a:rPr>
              <a:t>«Безопасное</a:t>
            </a:r>
            <a:br>
              <a:rPr lang="ru-RU" sz="5400" b="1" dirty="0" smtClean="0">
                <a:solidFill>
                  <a:srgbClr val="002060"/>
                </a:solidFill>
              </a:rPr>
            </a:br>
            <a:r>
              <a:rPr lang="ru-RU" sz="5400" b="1" dirty="0" smtClean="0">
                <a:solidFill>
                  <a:srgbClr val="002060"/>
                </a:solidFill>
              </a:rPr>
              <a:t> поведение на дороге»</a:t>
            </a:r>
            <a:br>
              <a:rPr lang="ru-RU" sz="5400" b="1" dirty="0" smtClean="0">
                <a:solidFill>
                  <a:srgbClr val="002060"/>
                </a:solidFill>
              </a:rPr>
            </a:br>
            <a:r>
              <a:rPr lang="ru-RU" sz="5400" b="1" dirty="0" smtClean="0">
                <a:solidFill>
                  <a:srgbClr val="002060"/>
                </a:solidFill>
              </a:rPr>
              <a:t>(4-ые классы)</a:t>
            </a:r>
          </a:p>
        </p:txBody>
      </p:sp>
      <p:sp>
        <p:nvSpPr>
          <p:cNvPr id="4099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endParaRPr lang="ru-RU" dirty="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8671053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620688"/>
            <a:ext cx="9721080" cy="3456384"/>
          </a:xfrm>
        </p:spPr>
        <p:txBody>
          <a:bodyPr/>
          <a:lstStyle/>
          <a:p>
            <a:pPr algn="l"/>
            <a:r>
              <a:rPr lang="ru-RU" sz="4000" b="1" dirty="0" smtClean="0"/>
              <a:t/>
            </a:r>
            <a:br>
              <a:rPr lang="ru-RU" sz="4000" b="1" dirty="0" smtClean="0"/>
            </a:br>
            <a:r>
              <a:rPr lang="ru-RU" sz="4000" b="1" dirty="0" smtClean="0"/>
              <a:t/>
            </a:r>
            <a:br>
              <a:rPr lang="ru-RU" sz="4000" b="1" dirty="0" smtClean="0"/>
            </a:br>
            <a:r>
              <a:rPr lang="ru-RU" sz="4000" b="1" dirty="0" smtClean="0"/>
              <a:t/>
            </a:r>
            <a:br>
              <a:rPr lang="ru-RU" sz="4000" b="1" dirty="0" smtClean="0"/>
            </a:br>
            <a:r>
              <a:rPr lang="ru-RU" sz="4000" b="1" dirty="0" smtClean="0"/>
              <a:t/>
            </a:r>
            <a:br>
              <a:rPr lang="ru-RU" sz="4000" b="1" dirty="0" smtClean="0"/>
            </a:br>
            <a:r>
              <a:rPr lang="ru-RU" sz="4000" b="1" dirty="0" smtClean="0"/>
              <a:t/>
            </a:r>
            <a:br>
              <a:rPr lang="ru-RU" sz="4000" b="1" dirty="0" smtClean="0"/>
            </a:br>
            <a:r>
              <a:rPr lang="ru-RU" sz="4000" b="1" dirty="0" smtClean="0"/>
              <a:t/>
            </a:r>
            <a:br>
              <a:rPr lang="ru-RU" sz="4000" b="1" dirty="0" smtClean="0"/>
            </a:br>
            <a:r>
              <a:rPr lang="ru-RU" sz="4000" b="1" dirty="0" smtClean="0"/>
              <a:t>3. Что означает жёлтый </a:t>
            </a:r>
            <a:br>
              <a:rPr lang="ru-RU" sz="4000" b="1" dirty="0" smtClean="0"/>
            </a:br>
            <a:r>
              <a:rPr lang="ru-RU" sz="4000" b="1" dirty="0" smtClean="0"/>
              <a:t>      сигнал светофора?</a:t>
            </a:r>
            <a:br>
              <a:rPr lang="ru-RU" sz="4000" b="1" dirty="0" smtClean="0"/>
            </a:br>
            <a:r>
              <a:rPr lang="ru-RU" sz="4000" b="1" dirty="0" smtClean="0"/>
              <a:t/>
            </a:r>
            <a:br>
              <a:rPr lang="ru-RU" sz="4000" b="1" dirty="0" smtClean="0"/>
            </a:br>
            <a:r>
              <a:rPr lang="ru-RU" sz="4000" b="1" dirty="0" smtClean="0"/>
              <a:t>В)запрещает движение</a:t>
            </a:r>
            <a:br>
              <a:rPr lang="ru-RU" sz="4000" b="1" dirty="0" smtClean="0"/>
            </a:br>
            <a:r>
              <a:rPr lang="ru-RU" sz="4000" b="1" dirty="0" smtClean="0"/>
              <a:t/>
            </a:r>
            <a:br>
              <a:rPr lang="ru-RU" sz="4000" b="1" dirty="0" smtClean="0"/>
            </a:br>
            <a:r>
              <a:rPr lang="ru-RU" sz="4000" b="1" dirty="0" smtClean="0"/>
              <a:t/>
            </a:r>
            <a:br>
              <a:rPr lang="ru-RU" sz="4000" b="1" dirty="0" smtClean="0"/>
            </a:br>
            <a:r>
              <a:rPr lang="ru-RU" sz="4000" b="1" dirty="0" smtClean="0"/>
              <a:t/>
            </a:r>
            <a:br>
              <a:rPr lang="ru-RU" sz="4000" b="1" dirty="0" smtClean="0"/>
            </a:br>
            <a:r>
              <a:rPr lang="ru-RU" sz="4000" b="1" dirty="0" smtClean="0"/>
              <a:t>                                       </a:t>
            </a:r>
            <a:endParaRPr lang="ru-RU" sz="4000" b="1" dirty="0"/>
          </a:p>
        </p:txBody>
      </p:sp>
      <p:sp>
        <p:nvSpPr>
          <p:cNvPr id="361478" name="AutoShape 6" descr="https://xn--80atcidr8i.xn--p1ai/upload/iblock/12c/12c295e1b8ea212b6390a96f623bef9a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61480" name="AutoShape 8" descr="https://xn--80atcidr8i.xn--p1ai/upload/iblock/12c/12c295e1b8ea212b6390a96f623bef9a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61482" name="AutoShape 10" descr="https://www.t-vid.ru/images/site/catalog/znaki/dor/102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61484" name="AutoShape 12" descr="https://www.t-vid.ru/images/site/catalog/znaki/dor/102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idx="1"/>
          </p:nvPr>
        </p:nvSpPr>
        <p:spPr>
          <a:xfrm>
            <a:off x="323528" y="1600201"/>
            <a:ext cx="3456384" cy="1612775"/>
          </a:xfrm>
        </p:spPr>
        <p:txBody>
          <a:bodyPr/>
          <a:lstStyle/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/>
          </a:p>
        </p:txBody>
      </p:sp>
      <p:pic>
        <p:nvPicPr>
          <p:cNvPr id="2050" name="Picture 2" descr="C:\Users\Домашний\Desktop\13196862-illustration-of-cartoon-traffic-ligh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54338" y="2996952"/>
            <a:ext cx="3059722" cy="349460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1412776"/>
            <a:ext cx="8229600" cy="1143000"/>
          </a:xfrm>
        </p:spPr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b="1" dirty="0" smtClean="0"/>
              <a:t>4. Можно ли начинать переход проезжей части сразу после того, как зажёгся зелёный  сигнал светофора?</a:t>
            </a:r>
          </a:p>
          <a:p>
            <a:pPr>
              <a:buNone/>
            </a:pPr>
            <a:r>
              <a:rPr lang="ru-RU" dirty="0" smtClean="0"/>
              <a:t>А)да, можно;</a:t>
            </a:r>
          </a:p>
          <a:p>
            <a:pPr>
              <a:buNone/>
            </a:pPr>
            <a:r>
              <a:rPr lang="ru-RU" dirty="0" smtClean="0"/>
              <a:t>Б)нельзя, нужно убедиться  в том, что остановились все автомобили;</a:t>
            </a:r>
          </a:p>
          <a:p>
            <a:pPr>
              <a:buNone/>
            </a:pPr>
            <a:r>
              <a:rPr lang="ru-RU" dirty="0" smtClean="0"/>
              <a:t>В)можно уже идти на жёлтый сигнал светофора;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1412776"/>
            <a:ext cx="8229600" cy="1143000"/>
          </a:xfrm>
        </p:spPr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5194920" cy="4525963"/>
          </a:xfrm>
        </p:spPr>
        <p:txBody>
          <a:bodyPr/>
          <a:lstStyle/>
          <a:p>
            <a:pPr>
              <a:buNone/>
            </a:pPr>
            <a:r>
              <a:rPr lang="ru-RU" b="1" dirty="0" smtClean="0"/>
              <a:t>4. Можно ли начинать переход проезжей части сразу после того, как зажёгся зелёный  сигнал светофора?</a:t>
            </a:r>
          </a:p>
          <a:p>
            <a:pPr>
              <a:buNone/>
            </a:pPr>
            <a:r>
              <a:rPr lang="ru-RU" dirty="0" smtClean="0"/>
              <a:t>Б)нельзя, нужно убедиться  в том, что остановились все автомобили;</a:t>
            </a:r>
          </a:p>
          <a:p>
            <a:pPr>
              <a:buNone/>
            </a:pPr>
            <a:endParaRPr lang="ru-RU" dirty="0" smtClean="0"/>
          </a:p>
        </p:txBody>
      </p:sp>
      <p:pic>
        <p:nvPicPr>
          <p:cNvPr id="7" name="Picture 2" descr="C:\Users\Домашний\Desktop\depositphotos_83781610-stock-illustration-cartoon-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64088" y="2492896"/>
            <a:ext cx="3228770" cy="35898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721080" cy="4077072"/>
          </a:xfrm>
        </p:spPr>
        <p:txBody>
          <a:bodyPr/>
          <a:lstStyle/>
          <a:p>
            <a:pPr algn="l"/>
            <a:r>
              <a:rPr lang="ru-RU" sz="4000" b="1" dirty="0" smtClean="0"/>
              <a:t/>
            </a:r>
            <a:br>
              <a:rPr lang="ru-RU" sz="4000" b="1" dirty="0" smtClean="0"/>
            </a:br>
            <a:r>
              <a:rPr lang="ru-RU" sz="4000" b="1" dirty="0" smtClean="0"/>
              <a:t/>
            </a:r>
            <a:br>
              <a:rPr lang="ru-RU" sz="4000" b="1" dirty="0" smtClean="0"/>
            </a:br>
            <a:r>
              <a:rPr lang="ru-RU" sz="4000" b="1" dirty="0" smtClean="0"/>
              <a:t/>
            </a:r>
            <a:br>
              <a:rPr lang="ru-RU" sz="4000" b="1" dirty="0" smtClean="0"/>
            </a:br>
            <a:r>
              <a:rPr lang="ru-RU" sz="4000" b="1" dirty="0" smtClean="0"/>
              <a:t/>
            </a:r>
            <a:br>
              <a:rPr lang="ru-RU" sz="4000" b="1" dirty="0" smtClean="0"/>
            </a:br>
            <a:r>
              <a:rPr lang="ru-RU" sz="4000" b="1" dirty="0" smtClean="0"/>
              <a:t/>
            </a:r>
            <a:br>
              <a:rPr lang="ru-RU" sz="4000" b="1" dirty="0" smtClean="0"/>
            </a:br>
            <a:r>
              <a:rPr lang="ru-RU" sz="4000" b="1" dirty="0" smtClean="0"/>
              <a:t/>
            </a:r>
            <a:br>
              <a:rPr lang="ru-RU" sz="4000" b="1" dirty="0" smtClean="0"/>
            </a:br>
            <a:r>
              <a:rPr lang="ru-RU" sz="4000" b="1" dirty="0" smtClean="0"/>
              <a:t/>
            </a:r>
            <a:br>
              <a:rPr lang="ru-RU" sz="4000" b="1" dirty="0" smtClean="0"/>
            </a:br>
            <a:r>
              <a:rPr lang="ru-RU" sz="4000" b="1" dirty="0" smtClean="0"/>
              <a:t/>
            </a:r>
            <a:br>
              <a:rPr lang="ru-RU" sz="4000" b="1" dirty="0" smtClean="0"/>
            </a:br>
            <a:r>
              <a:rPr lang="ru-RU" sz="4000" b="1" dirty="0" smtClean="0"/>
              <a:t>                                       </a:t>
            </a:r>
            <a:endParaRPr lang="ru-RU" sz="4000" b="1" dirty="0"/>
          </a:p>
        </p:txBody>
      </p:sp>
      <p:sp>
        <p:nvSpPr>
          <p:cNvPr id="361478" name="AutoShape 6" descr="https://xn--80atcidr8i.xn--p1ai/upload/iblock/12c/12c295e1b8ea212b6390a96f623bef9a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61480" name="AutoShape 8" descr="https://xn--80atcidr8i.xn--p1ai/upload/iblock/12c/12c295e1b8ea212b6390a96f623bef9a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61482" name="AutoShape 10" descr="https://www.t-vid.ru/images/site/catalog/znaki/dor/102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61484" name="AutoShape 12" descr="https://www.t-vid.ru/images/site/catalog/znaki/dor/102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idx="1"/>
          </p:nvPr>
        </p:nvSpPr>
        <p:spPr>
          <a:xfrm>
            <a:off x="0" y="1196752"/>
            <a:ext cx="8075240" cy="2188840"/>
          </a:xfrm>
        </p:spPr>
        <p:txBody>
          <a:bodyPr/>
          <a:lstStyle/>
          <a:p>
            <a:pPr>
              <a:buNone/>
            </a:pPr>
            <a:r>
              <a:rPr lang="ru-RU" sz="4000" b="1" dirty="0" smtClean="0"/>
              <a:t>5. Как правильно перейти на другую сторону дороги, выйдя из автобуса?</a:t>
            </a:r>
          </a:p>
          <a:p>
            <a:pPr>
              <a:buNone/>
            </a:pPr>
            <a:r>
              <a:rPr lang="ru-RU" sz="3600" b="1" dirty="0" smtClean="0"/>
              <a:t>А) по пешеходному переходу</a:t>
            </a:r>
          </a:p>
          <a:p>
            <a:pPr>
              <a:buNone/>
            </a:pPr>
            <a:r>
              <a:rPr lang="ru-RU" sz="3600" b="1" dirty="0" smtClean="0"/>
              <a:t>Б)сзади автобуса </a:t>
            </a:r>
          </a:p>
          <a:p>
            <a:pPr>
              <a:buNone/>
            </a:pPr>
            <a:r>
              <a:rPr lang="ru-RU" sz="3600" b="1" dirty="0" smtClean="0"/>
              <a:t>В)спереди автобуса</a:t>
            </a:r>
          </a:p>
          <a:p>
            <a:pPr>
              <a:buNone/>
            </a:pP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721080" cy="4077072"/>
          </a:xfrm>
        </p:spPr>
        <p:txBody>
          <a:bodyPr/>
          <a:lstStyle/>
          <a:p>
            <a:pPr algn="l"/>
            <a:r>
              <a:rPr lang="ru-RU" sz="4000" b="1" dirty="0" smtClean="0"/>
              <a:t/>
            </a:r>
            <a:br>
              <a:rPr lang="ru-RU" sz="4000" b="1" dirty="0" smtClean="0"/>
            </a:br>
            <a:r>
              <a:rPr lang="ru-RU" sz="4000" b="1" dirty="0" smtClean="0"/>
              <a:t/>
            </a:r>
            <a:br>
              <a:rPr lang="ru-RU" sz="4000" b="1" dirty="0" smtClean="0"/>
            </a:br>
            <a:r>
              <a:rPr lang="ru-RU" sz="4000" b="1" dirty="0" smtClean="0"/>
              <a:t/>
            </a:r>
            <a:br>
              <a:rPr lang="ru-RU" sz="4000" b="1" dirty="0" smtClean="0"/>
            </a:br>
            <a:r>
              <a:rPr lang="ru-RU" sz="4000" b="1" dirty="0" smtClean="0"/>
              <a:t/>
            </a:r>
            <a:br>
              <a:rPr lang="ru-RU" sz="4000" b="1" dirty="0" smtClean="0"/>
            </a:br>
            <a:r>
              <a:rPr lang="ru-RU" sz="4000" b="1" dirty="0" smtClean="0"/>
              <a:t/>
            </a:r>
            <a:br>
              <a:rPr lang="ru-RU" sz="4000" b="1" dirty="0" smtClean="0"/>
            </a:br>
            <a:r>
              <a:rPr lang="ru-RU" sz="4000" b="1" dirty="0" smtClean="0"/>
              <a:t/>
            </a:r>
            <a:br>
              <a:rPr lang="ru-RU" sz="4000" b="1" dirty="0" smtClean="0"/>
            </a:br>
            <a:r>
              <a:rPr lang="ru-RU" sz="4000" b="1" dirty="0" smtClean="0"/>
              <a:t/>
            </a:r>
            <a:br>
              <a:rPr lang="ru-RU" sz="4000" b="1" dirty="0" smtClean="0"/>
            </a:br>
            <a:r>
              <a:rPr lang="ru-RU" sz="4000" b="1" dirty="0" smtClean="0"/>
              <a:t/>
            </a:r>
            <a:br>
              <a:rPr lang="ru-RU" sz="4000" b="1" dirty="0" smtClean="0"/>
            </a:br>
            <a:r>
              <a:rPr lang="ru-RU" sz="4000" b="1" dirty="0" smtClean="0"/>
              <a:t>                                       </a:t>
            </a:r>
            <a:endParaRPr lang="ru-RU" sz="4000" b="1" dirty="0"/>
          </a:p>
        </p:txBody>
      </p:sp>
      <p:sp>
        <p:nvSpPr>
          <p:cNvPr id="361478" name="AutoShape 6" descr="https://xn--80atcidr8i.xn--p1ai/upload/iblock/12c/12c295e1b8ea212b6390a96f623bef9a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61480" name="AutoShape 8" descr="https://xn--80atcidr8i.xn--p1ai/upload/iblock/12c/12c295e1b8ea212b6390a96f623bef9a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61482" name="AutoShape 10" descr="https://www.t-vid.ru/images/site/catalog/znaki/dor/102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61484" name="AutoShape 12" descr="https://www.t-vid.ru/images/site/catalog/znaki/dor/102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idx="1"/>
          </p:nvPr>
        </p:nvSpPr>
        <p:spPr>
          <a:xfrm>
            <a:off x="0" y="1196752"/>
            <a:ext cx="8075240" cy="2188840"/>
          </a:xfrm>
        </p:spPr>
        <p:txBody>
          <a:bodyPr/>
          <a:lstStyle/>
          <a:p>
            <a:pPr>
              <a:buNone/>
            </a:pPr>
            <a:r>
              <a:rPr lang="ru-RU" sz="3600" b="1" dirty="0" smtClean="0"/>
              <a:t>5. Как правильно перейти на другую сторону дороги, выйдя из автобуса?</a:t>
            </a:r>
          </a:p>
          <a:p>
            <a:pPr>
              <a:buNone/>
            </a:pPr>
            <a:r>
              <a:rPr lang="ru-RU" sz="3600" b="1" dirty="0" smtClean="0"/>
              <a:t>А) по пешеходному </a:t>
            </a:r>
          </a:p>
          <a:p>
            <a:pPr>
              <a:buNone/>
            </a:pPr>
            <a:r>
              <a:rPr lang="ru-RU" sz="3600" b="1" dirty="0" smtClean="0"/>
              <a:t>переходу</a:t>
            </a:r>
          </a:p>
          <a:p>
            <a:pPr>
              <a:buNone/>
            </a:pPr>
            <a:endParaRPr lang="ru-RU" b="1" dirty="0"/>
          </a:p>
        </p:txBody>
      </p:sp>
      <p:pic>
        <p:nvPicPr>
          <p:cNvPr id="5122" name="Picture 2" descr="C:\Users\Домашний\Desktop\img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67944" y="2996952"/>
            <a:ext cx="4692013" cy="351901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721080" cy="4077072"/>
          </a:xfrm>
        </p:spPr>
        <p:txBody>
          <a:bodyPr/>
          <a:lstStyle/>
          <a:p>
            <a:pPr algn="l"/>
            <a:r>
              <a:rPr lang="ru-RU" sz="4000" b="1" dirty="0" smtClean="0"/>
              <a:t/>
            </a:r>
            <a:br>
              <a:rPr lang="ru-RU" sz="4000" b="1" dirty="0" smtClean="0"/>
            </a:br>
            <a:r>
              <a:rPr lang="ru-RU" sz="4000" b="1" dirty="0" smtClean="0"/>
              <a:t/>
            </a:r>
            <a:br>
              <a:rPr lang="ru-RU" sz="4000" b="1" dirty="0" smtClean="0"/>
            </a:br>
            <a:r>
              <a:rPr lang="ru-RU" sz="4000" b="1" dirty="0" smtClean="0"/>
              <a:t/>
            </a:r>
            <a:br>
              <a:rPr lang="ru-RU" sz="4000" b="1" dirty="0" smtClean="0"/>
            </a:br>
            <a:r>
              <a:rPr lang="ru-RU" sz="4000" b="1" dirty="0" smtClean="0"/>
              <a:t/>
            </a:r>
            <a:br>
              <a:rPr lang="ru-RU" sz="4000" b="1" dirty="0" smtClean="0"/>
            </a:br>
            <a:r>
              <a:rPr lang="ru-RU" sz="4000" b="1" dirty="0" smtClean="0"/>
              <a:t/>
            </a:r>
            <a:br>
              <a:rPr lang="ru-RU" sz="4000" b="1" dirty="0" smtClean="0"/>
            </a:br>
            <a:r>
              <a:rPr lang="ru-RU" sz="4000" b="1" dirty="0" smtClean="0"/>
              <a:t/>
            </a:r>
            <a:br>
              <a:rPr lang="ru-RU" sz="4000" b="1" dirty="0" smtClean="0"/>
            </a:br>
            <a:r>
              <a:rPr lang="ru-RU" sz="4000" b="1" dirty="0" smtClean="0"/>
              <a:t/>
            </a:r>
            <a:br>
              <a:rPr lang="ru-RU" sz="4000" b="1" dirty="0" smtClean="0"/>
            </a:br>
            <a:r>
              <a:rPr lang="ru-RU" sz="4000" b="1" dirty="0" smtClean="0"/>
              <a:t/>
            </a:r>
            <a:br>
              <a:rPr lang="ru-RU" sz="4000" b="1" dirty="0" smtClean="0"/>
            </a:br>
            <a:r>
              <a:rPr lang="ru-RU" sz="4000" b="1" dirty="0" smtClean="0"/>
              <a:t>                                       </a:t>
            </a:r>
            <a:endParaRPr lang="ru-RU" sz="4000" b="1" dirty="0"/>
          </a:p>
        </p:txBody>
      </p:sp>
      <p:sp>
        <p:nvSpPr>
          <p:cNvPr id="361478" name="AutoShape 6" descr="https://xn--80atcidr8i.xn--p1ai/upload/iblock/12c/12c295e1b8ea212b6390a96f623bef9a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61480" name="AutoShape 8" descr="https://xn--80atcidr8i.xn--p1ai/upload/iblock/12c/12c295e1b8ea212b6390a96f623bef9a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61482" name="AutoShape 10" descr="https://www.t-vid.ru/images/site/catalog/znaki/dor/102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61484" name="AutoShape 12" descr="https://www.t-vid.ru/images/site/catalog/znaki/dor/102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idx="1"/>
          </p:nvPr>
        </p:nvSpPr>
        <p:spPr>
          <a:xfrm>
            <a:off x="611560" y="1600201"/>
            <a:ext cx="8075240" cy="2188840"/>
          </a:xfrm>
        </p:spPr>
        <p:txBody>
          <a:bodyPr/>
          <a:lstStyle/>
          <a:p>
            <a:pPr algn="ctr">
              <a:buNone/>
            </a:pPr>
            <a:r>
              <a:rPr lang="ru-RU" sz="6000" b="1" i="1" dirty="0" smtClean="0"/>
              <a:t>Подскажи героям, какие ошибки они совершили:</a:t>
            </a:r>
            <a:endParaRPr lang="ru-RU" sz="6000" b="1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188913"/>
            <a:ext cx="8229600" cy="1143000"/>
          </a:xfrm>
        </p:spPr>
        <p:txBody>
          <a:bodyPr/>
          <a:lstStyle/>
          <a:p>
            <a:r>
              <a:rPr lang="ru-RU" sz="4000" dirty="0" smtClean="0"/>
              <a:t>Какое </a:t>
            </a:r>
            <a:r>
              <a:rPr lang="ru-RU" sz="4000" dirty="0"/>
              <a:t>правило нарушили весёлые человечки?</a:t>
            </a:r>
          </a:p>
        </p:txBody>
      </p:sp>
      <p:pic>
        <p:nvPicPr>
          <p:cNvPr id="7171" name="Picture 3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 cstate="print">
            <a:lum bright="-6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763713" y="1412875"/>
            <a:ext cx="5543550" cy="4346575"/>
          </a:xfr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7172" name="Text Box 4"/>
          <p:cNvSpPr txBox="1">
            <a:spLocks noChangeArrowheads="1"/>
          </p:cNvSpPr>
          <p:nvPr/>
        </p:nvSpPr>
        <p:spPr bwMode="auto">
          <a:xfrm>
            <a:off x="539750" y="5805488"/>
            <a:ext cx="8353425" cy="946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ru-RU" sz="2800" b="1">
                <a:solidFill>
                  <a:srgbClr val="333399"/>
                </a:solidFill>
              </a:rPr>
              <a:t>Нельзя переходить (перебегать) дорогу перед близко идущим транспортом.</a:t>
            </a:r>
          </a:p>
        </p:txBody>
      </p:sp>
    </p:spTree>
    <p:extLst>
      <p:ext uri="{BB962C8B-B14F-4D97-AF65-F5344CB8AC3E}">
        <p14:creationId xmlns="" xmlns:p14="http://schemas.microsoft.com/office/powerpoint/2010/main" val="184848574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1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Text Box 3"/>
          <p:cNvSpPr txBox="1">
            <a:spLocks noChangeArrowheads="1"/>
          </p:cNvSpPr>
          <p:nvPr/>
        </p:nvSpPr>
        <p:spPr bwMode="auto">
          <a:xfrm>
            <a:off x="1042988" y="5516563"/>
            <a:ext cx="7273925" cy="946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>
                <a:solidFill>
                  <a:srgbClr val="333399"/>
                </a:solidFill>
              </a:rPr>
              <a:t>Идти по обочине дороги навстречу движущемуся транспорту.</a:t>
            </a:r>
            <a:endParaRPr lang="ru-RU">
              <a:solidFill>
                <a:srgbClr val="000000"/>
              </a:solidFill>
            </a:endParaRPr>
          </a:p>
        </p:txBody>
      </p:sp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2" cstate="print">
            <a:lum bright="-6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913" y="1557338"/>
            <a:ext cx="6769100" cy="3595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7" name="Rectangle 5"/>
          <p:cNvSpPr>
            <a:spLocks noChangeArrowheads="1"/>
          </p:cNvSpPr>
          <p:nvPr/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000">
                <a:solidFill>
                  <a:srgbClr val="000000"/>
                </a:solidFill>
              </a:rPr>
              <a:t>Как должен вести себя Незнайка, шагая по загородной дороге?</a:t>
            </a:r>
            <a:endParaRPr lang="ru-RU" sz="44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00220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2" cstate="print">
            <a:lum bright="-6000" contrast="18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150" y="1268413"/>
            <a:ext cx="5184775" cy="4430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20" name="Text Box 4"/>
          <p:cNvSpPr txBox="1">
            <a:spLocks noChangeArrowheads="1"/>
          </p:cNvSpPr>
          <p:nvPr/>
        </p:nvSpPr>
        <p:spPr bwMode="auto">
          <a:xfrm>
            <a:off x="1547813" y="6021388"/>
            <a:ext cx="5976937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200" b="1">
                <a:solidFill>
                  <a:srgbClr val="333399"/>
                </a:solidFill>
              </a:rPr>
              <a:t>На островке безопасности.</a:t>
            </a:r>
            <a:endParaRPr lang="ru-RU">
              <a:solidFill>
                <a:srgbClr val="000000"/>
              </a:solidFill>
            </a:endParaRPr>
          </a:p>
        </p:txBody>
      </p:sp>
      <p:sp>
        <p:nvSpPr>
          <p:cNvPr id="9221" name="Rectangle 5"/>
          <p:cNvSpPr>
            <a:spLocks noChangeArrowheads="1"/>
          </p:cNvSpPr>
          <p:nvPr/>
        </p:nvSpPr>
        <p:spPr bwMode="auto">
          <a:xfrm>
            <a:off x="250825" y="0"/>
            <a:ext cx="8893175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000">
                <a:solidFill>
                  <a:srgbClr val="000000"/>
                </a:solidFill>
              </a:rPr>
              <a:t>Где нужно остановиться, если вы </a:t>
            </a:r>
            <a:br>
              <a:rPr lang="ru-RU" sz="4000">
                <a:solidFill>
                  <a:srgbClr val="000000"/>
                </a:solidFill>
              </a:rPr>
            </a:br>
            <a:r>
              <a:rPr lang="ru-RU" sz="4000">
                <a:solidFill>
                  <a:srgbClr val="000000"/>
                </a:solidFill>
              </a:rPr>
              <a:t>не успели перейти широкую улицу?</a:t>
            </a:r>
            <a:endParaRPr lang="ru-RU" sz="44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1426579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179388" y="0"/>
            <a:ext cx="8785225" cy="1282700"/>
          </a:xfrm>
        </p:spPr>
        <p:txBody>
          <a:bodyPr/>
          <a:lstStyle/>
          <a:p>
            <a:r>
              <a:rPr lang="ru-RU" sz="3200"/>
              <a:t>Какие правила для велосипедистов нарушили Карандаш и Самоделкин?</a:t>
            </a:r>
          </a:p>
        </p:txBody>
      </p:sp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2" cstate="print">
            <a:lum bright="-12000" contrast="12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613" y="1268413"/>
            <a:ext cx="5113337" cy="3744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4" name="Text Box 4"/>
          <p:cNvSpPr txBox="1">
            <a:spLocks noChangeArrowheads="1"/>
          </p:cNvSpPr>
          <p:nvPr/>
        </p:nvSpPr>
        <p:spPr bwMode="auto">
          <a:xfrm>
            <a:off x="250825" y="5084763"/>
            <a:ext cx="8713788" cy="1604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charset="0"/>
              </a:defRPr>
            </a:lvl1pPr>
            <a:lvl2pPr marL="800100" indent="-342900">
              <a:defRPr>
                <a:solidFill>
                  <a:schemeClr val="tx1"/>
                </a:solidFill>
                <a:latin typeface="Arial" charset="0"/>
              </a:defRPr>
            </a:lvl2pPr>
            <a:lvl3pPr marL="1257300" indent="-342900">
              <a:defRPr>
                <a:solidFill>
                  <a:schemeClr val="tx1"/>
                </a:solidFill>
                <a:latin typeface="Arial" charset="0"/>
              </a:defRPr>
            </a:lvl3pPr>
            <a:lvl4pPr marL="1714500" indent="-342900">
              <a:defRPr>
                <a:solidFill>
                  <a:schemeClr val="tx1"/>
                </a:solidFill>
                <a:latin typeface="Arial" charset="0"/>
              </a:defRPr>
            </a:lvl4pPr>
            <a:lvl5pPr marL="2171700" indent="-342900">
              <a:defRPr>
                <a:solidFill>
                  <a:schemeClr val="tx1"/>
                </a:solidFill>
                <a:latin typeface="Arial" charset="0"/>
              </a:defRPr>
            </a:lvl5pPr>
            <a:lvl6pPr marL="26289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30861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5433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40005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fontAlgn="base">
              <a:spcBef>
                <a:spcPct val="50000"/>
              </a:spcBef>
              <a:spcAft>
                <a:spcPct val="0"/>
              </a:spcAft>
              <a:buFontTx/>
              <a:buAutoNum type="arabicPeriod"/>
            </a:pPr>
            <a:r>
              <a:rPr lang="ru-RU" b="1">
                <a:solidFill>
                  <a:srgbClr val="333399"/>
                </a:solidFill>
              </a:rPr>
              <a:t>Ездить на велосипеде по проезжей части разрешается только в  </a:t>
            </a:r>
          </a:p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ru-RU" b="1">
                <a:solidFill>
                  <a:srgbClr val="333399"/>
                </a:solidFill>
              </a:rPr>
              <a:t>     возрасте с 14 лет.</a:t>
            </a:r>
          </a:p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ru-RU" b="1">
                <a:solidFill>
                  <a:srgbClr val="333399"/>
                </a:solidFill>
              </a:rPr>
              <a:t>2. Нельзя перевозить пассажиров на велосипеде, который для этого </a:t>
            </a:r>
          </a:p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ru-RU" b="1">
                <a:solidFill>
                  <a:srgbClr val="333399"/>
                </a:solidFill>
              </a:rPr>
              <a:t>    не приспособлен.</a:t>
            </a:r>
          </a:p>
        </p:txBody>
      </p:sp>
    </p:spTree>
    <p:extLst>
      <p:ext uri="{BB962C8B-B14F-4D97-AF65-F5344CB8AC3E}">
        <p14:creationId xmlns="" xmlns:p14="http://schemas.microsoft.com/office/powerpoint/2010/main" val="37309201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2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024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1024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024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Заголовок 1"/>
          <p:cNvSpPr>
            <a:spLocks noGrp="1"/>
          </p:cNvSpPr>
          <p:nvPr>
            <p:ph type="title"/>
          </p:nvPr>
        </p:nvSpPr>
        <p:spPr>
          <a:xfrm>
            <a:off x="395288" y="1196975"/>
            <a:ext cx="8229600" cy="1439863"/>
          </a:xfrm>
        </p:spPr>
        <p:txBody>
          <a:bodyPr/>
          <a:lstStyle/>
          <a:p>
            <a:pPr eaLnBrk="1" hangingPunct="1"/>
            <a:r>
              <a:rPr lang="ru-RU" sz="3600" b="1" dirty="0" smtClean="0"/>
              <a:t>Настоящий пешеход ведет себя уверенно, и водители относятся к нему </a:t>
            </a:r>
            <a:r>
              <a:rPr lang="ru-RU" sz="3600" b="1" smtClean="0"/>
              <a:t>с уважением.</a:t>
            </a:r>
            <a:endParaRPr lang="ru-RU" sz="3600" b="1" dirty="0" smtClean="0"/>
          </a:p>
        </p:txBody>
      </p:sp>
      <p:pic>
        <p:nvPicPr>
          <p:cNvPr id="6147" name="Picture 2" descr="C:\Users\Хомченко Елена\Desktop\движ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339975" y="2852738"/>
            <a:ext cx="4895850" cy="3816350"/>
          </a:xfrm>
        </p:spPr>
      </p:pic>
    </p:spTree>
    <p:extLst>
      <p:ext uri="{BB962C8B-B14F-4D97-AF65-F5344CB8AC3E}">
        <p14:creationId xmlns="" xmlns:p14="http://schemas.microsoft.com/office/powerpoint/2010/main" val="256173691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/>
              <a:t>Чего не должен делать Буратино как пассажир?</a:t>
            </a:r>
          </a:p>
        </p:txBody>
      </p:sp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1484313"/>
            <a:ext cx="7991475" cy="417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68" name="Text Box 4"/>
          <p:cNvSpPr txBox="1">
            <a:spLocks noChangeArrowheads="1"/>
          </p:cNvSpPr>
          <p:nvPr/>
        </p:nvSpPr>
        <p:spPr bwMode="auto">
          <a:xfrm>
            <a:off x="611188" y="5661025"/>
            <a:ext cx="8135937" cy="1004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ru-RU" sz="2400" b="1">
                <a:solidFill>
                  <a:srgbClr val="333399"/>
                </a:solidFill>
              </a:rPr>
              <a:t>Высовываться в открытое окно</a:t>
            </a:r>
          </a:p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ru-RU" sz="2400" b="1">
                <a:solidFill>
                  <a:srgbClr val="333399"/>
                </a:solidFill>
              </a:rPr>
              <a:t> и дразнить  прохожих.</a:t>
            </a:r>
          </a:p>
        </p:txBody>
      </p:sp>
    </p:spTree>
    <p:extLst>
      <p:ext uri="{BB962C8B-B14F-4D97-AF65-F5344CB8AC3E}">
        <p14:creationId xmlns="" xmlns:p14="http://schemas.microsoft.com/office/powerpoint/2010/main" val="26149923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4" name="WordArt 4"/>
          <p:cNvSpPr>
            <a:spLocks noChangeArrowheads="1" noChangeShapeType="1" noTextEdit="1"/>
          </p:cNvSpPr>
          <p:nvPr/>
        </p:nvSpPr>
        <p:spPr bwMode="auto">
          <a:xfrm>
            <a:off x="1371600" y="228600"/>
            <a:ext cx="6248400" cy="1143000"/>
          </a:xfrm>
          <a:prstGeom prst="rect">
            <a:avLst/>
          </a:prstGeom>
        </p:spPr>
        <p:txBody>
          <a:bodyPr wrap="none" fromWordArt="1">
            <a:prstTxWarp prst="textWave1">
              <a:avLst>
                <a:gd name="adj1" fmla="val 13005"/>
                <a:gd name="adj2" fmla="val 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b="1" kern="10">
                <a:ln w="12700">
                  <a:solidFill>
                    <a:srgbClr val="FFFF00"/>
                  </a:solidFill>
                  <a:round/>
                  <a:headEnd/>
                  <a:tailEnd/>
                </a:ln>
                <a:solidFill>
                  <a:srgbClr val="FF6600"/>
                </a:solidFill>
                <a:effectLst>
                  <a:outerShdw dist="35921" dir="2700000" algn="ctr" rotWithShape="0">
                    <a:srgbClr val="000000"/>
                  </a:outerShdw>
                </a:effectLst>
                <a:latin typeface="Times New Roman"/>
                <a:cs typeface="Times New Roman"/>
              </a:rPr>
              <a:t>ПОДУМАЙ И ОТВЕТЬ...</a:t>
            </a:r>
          </a:p>
        </p:txBody>
      </p:sp>
      <p:pic>
        <p:nvPicPr>
          <p:cNvPr id="56325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447800"/>
            <a:ext cx="4716463" cy="5029200"/>
          </a:xfrm>
          <a:prstGeom prst="rect">
            <a:avLst/>
          </a:prstGeom>
          <a:noFill/>
          <a:ln w="38100">
            <a:solidFill>
              <a:schemeClr val="accent2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6326" name="Rectangle 6"/>
          <p:cNvSpPr>
            <a:spLocks noChangeArrowheads="1"/>
          </p:cNvSpPr>
          <p:nvPr/>
        </p:nvSpPr>
        <p:spPr bwMode="auto">
          <a:xfrm>
            <a:off x="5410200" y="1752600"/>
            <a:ext cx="3276600" cy="4108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u="sng">
                <a:solidFill>
                  <a:srgbClr val="FF6600"/>
                </a:solidFill>
              </a:rPr>
              <a:t>Что означает дорожный знак? Правильно ли ведут себя ребята?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sz="2400" b="1">
              <a:solidFill>
                <a:srgbClr val="FF6600"/>
              </a:solidFill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sz="2400" b="1">
              <a:solidFill>
                <a:srgbClr val="FF6600"/>
              </a:solidFill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sz="2400" b="1">
              <a:solidFill>
                <a:srgbClr val="FF6600"/>
              </a:solidFill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>
                <a:solidFill>
                  <a:srgbClr val="333399"/>
                </a:solidFill>
              </a:rPr>
              <a:t>Здесь изображен знак «Движение велосипедов запрещено»</a:t>
            </a:r>
          </a:p>
        </p:txBody>
      </p:sp>
      <p:pic>
        <p:nvPicPr>
          <p:cNvPr id="56327" name="Picture 7" descr="знак 5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0" y="5029200"/>
            <a:ext cx="1358900" cy="13716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0215973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63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63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63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63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63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63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63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63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63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1000"/>
                                        <p:tgtEl>
                                          <p:spTgt spid="563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632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632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5632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32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/>
              <a:t>Какое правило нарушила Дюймовочка?</a:t>
            </a:r>
          </a:p>
        </p:txBody>
      </p:sp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513" y="1484313"/>
            <a:ext cx="4824412" cy="408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92" name="Text Box 4"/>
          <p:cNvSpPr txBox="1">
            <a:spLocks noChangeArrowheads="1"/>
          </p:cNvSpPr>
          <p:nvPr/>
        </p:nvSpPr>
        <p:spPr bwMode="auto">
          <a:xfrm>
            <a:off x="250825" y="5661025"/>
            <a:ext cx="8713788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ru-RU" sz="2400" b="1" dirty="0" smtClean="0">
                <a:solidFill>
                  <a:srgbClr val="333399"/>
                </a:solidFill>
              </a:rPr>
              <a:t>Переходить дорогу можно только по пешеходному переходу</a:t>
            </a:r>
            <a:endParaRPr lang="ru-RU" sz="2400" b="1" dirty="0">
              <a:solidFill>
                <a:srgbClr val="333399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8501028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0" decel="1000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8" name="WordArt 4"/>
          <p:cNvSpPr>
            <a:spLocks noChangeArrowheads="1" noChangeShapeType="1" noTextEdit="1"/>
          </p:cNvSpPr>
          <p:nvPr/>
        </p:nvSpPr>
        <p:spPr bwMode="auto">
          <a:xfrm>
            <a:off x="1371600" y="228600"/>
            <a:ext cx="6248400" cy="1143000"/>
          </a:xfrm>
          <a:prstGeom prst="rect">
            <a:avLst/>
          </a:prstGeom>
        </p:spPr>
        <p:txBody>
          <a:bodyPr wrap="none" fromWordArt="1">
            <a:prstTxWarp prst="textWave1">
              <a:avLst>
                <a:gd name="adj1" fmla="val 13005"/>
                <a:gd name="adj2" fmla="val 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b="1" kern="10">
                <a:ln w="12700">
                  <a:solidFill>
                    <a:srgbClr val="FFFF00"/>
                  </a:solidFill>
                  <a:round/>
                  <a:headEnd/>
                  <a:tailEnd/>
                </a:ln>
                <a:solidFill>
                  <a:srgbClr val="FF6600"/>
                </a:solidFill>
                <a:effectLst>
                  <a:outerShdw dist="35921" dir="2700000" algn="ctr" rotWithShape="0">
                    <a:srgbClr val="000000"/>
                  </a:outerShdw>
                </a:effectLst>
                <a:latin typeface="Times New Roman"/>
                <a:cs typeface="Times New Roman"/>
              </a:rPr>
              <a:t>ПОДУМАЙ И ОТВЕТЬ...</a:t>
            </a:r>
          </a:p>
        </p:txBody>
      </p:sp>
      <p:pic>
        <p:nvPicPr>
          <p:cNvPr id="52229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974" t="2254" r="1859" b="845"/>
          <a:stretch>
            <a:fillRect/>
          </a:stretch>
        </p:blipFill>
        <p:spPr bwMode="auto">
          <a:xfrm>
            <a:off x="381000" y="1600200"/>
            <a:ext cx="3686175" cy="4953000"/>
          </a:xfrm>
          <a:prstGeom prst="rect">
            <a:avLst/>
          </a:prstGeom>
          <a:noFill/>
          <a:ln w="38100">
            <a:solidFill>
              <a:schemeClr val="accent2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2230" name="Rectangle 6"/>
          <p:cNvSpPr>
            <a:spLocks noChangeArrowheads="1"/>
          </p:cNvSpPr>
          <p:nvPr/>
        </p:nvSpPr>
        <p:spPr bwMode="auto">
          <a:xfrm>
            <a:off x="4343400" y="2057400"/>
            <a:ext cx="4572000" cy="3013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u="sng">
                <a:solidFill>
                  <a:srgbClr val="FF6600"/>
                </a:solidFill>
              </a:rPr>
              <a:t>Ребята идут по пешеходному переходу. Транспорт стоит. Какие огни зажглись на светофоре?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sz="2400" b="1">
              <a:solidFill>
                <a:srgbClr val="FF6600"/>
              </a:solidFill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>
                <a:solidFill>
                  <a:srgbClr val="333399"/>
                </a:solidFill>
              </a:rPr>
              <a:t>Для пешеходов горит зелёный свет, для транспорта – красный. </a:t>
            </a:r>
          </a:p>
        </p:txBody>
      </p:sp>
    </p:spTree>
    <p:extLst>
      <p:ext uri="{BB962C8B-B14F-4D97-AF65-F5344CB8AC3E}">
        <p14:creationId xmlns="" xmlns:p14="http://schemas.microsoft.com/office/powerpoint/2010/main" val="4124747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22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22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2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22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22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2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1000"/>
                                        <p:tgtEl>
                                          <p:spTgt spid="522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22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22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522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228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0"/>
            <a:ext cx="8507412" cy="1143000"/>
          </a:xfrm>
        </p:spPr>
        <p:txBody>
          <a:bodyPr/>
          <a:lstStyle/>
          <a:p>
            <a:r>
              <a:rPr lang="ru-RU" sz="4000"/>
              <a:t>Найдите ошибку одного из пассажиров.</a:t>
            </a:r>
          </a:p>
        </p:txBody>
      </p:sp>
      <p:sp>
        <p:nvSpPr>
          <p:cNvPr id="14340" name="Text Box 4"/>
          <p:cNvSpPr txBox="1">
            <a:spLocks noChangeArrowheads="1"/>
          </p:cNvSpPr>
          <p:nvPr/>
        </p:nvSpPr>
        <p:spPr bwMode="auto">
          <a:xfrm>
            <a:off x="1116013" y="6237288"/>
            <a:ext cx="61214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ru-RU" sz="2400" b="1">
                <a:solidFill>
                  <a:srgbClr val="333399"/>
                </a:solidFill>
              </a:rPr>
              <a:t>Готовиться к выходу нужно заранее.</a:t>
            </a:r>
          </a:p>
        </p:txBody>
      </p:sp>
      <p:pic>
        <p:nvPicPr>
          <p:cNvPr id="14341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2275" y="1268413"/>
            <a:ext cx="5688013" cy="4675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37308379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43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2" name="WordArt 4"/>
          <p:cNvSpPr>
            <a:spLocks noChangeArrowheads="1" noChangeShapeType="1" noTextEdit="1"/>
          </p:cNvSpPr>
          <p:nvPr/>
        </p:nvSpPr>
        <p:spPr bwMode="auto">
          <a:xfrm>
            <a:off x="1371600" y="228600"/>
            <a:ext cx="6248400" cy="1143000"/>
          </a:xfrm>
          <a:prstGeom prst="rect">
            <a:avLst/>
          </a:prstGeom>
        </p:spPr>
        <p:txBody>
          <a:bodyPr wrap="none" fromWordArt="1">
            <a:prstTxWarp prst="textWave1">
              <a:avLst>
                <a:gd name="adj1" fmla="val 13005"/>
                <a:gd name="adj2" fmla="val 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b="1" kern="10">
                <a:ln w="12700">
                  <a:solidFill>
                    <a:srgbClr val="FFFF00"/>
                  </a:solidFill>
                  <a:round/>
                  <a:headEnd/>
                  <a:tailEnd/>
                </a:ln>
                <a:solidFill>
                  <a:srgbClr val="FF6600"/>
                </a:solidFill>
                <a:effectLst>
                  <a:outerShdw dist="35921" dir="2700000" algn="ctr" rotWithShape="0">
                    <a:srgbClr val="000000"/>
                  </a:outerShdw>
                </a:effectLst>
                <a:latin typeface="Times New Roman"/>
                <a:cs typeface="Times New Roman"/>
              </a:rPr>
              <a:t>ПОДУМАЙ И ОТВЕТЬ...</a:t>
            </a:r>
          </a:p>
        </p:txBody>
      </p:sp>
      <p:sp>
        <p:nvSpPr>
          <p:cNvPr id="53254" name="Rectangle 6"/>
          <p:cNvSpPr>
            <a:spLocks noChangeArrowheads="1"/>
          </p:cNvSpPr>
          <p:nvPr/>
        </p:nvSpPr>
        <p:spPr bwMode="auto">
          <a:xfrm>
            <a:off x="4419600" y="2057400"/>
            <a:ext cx="4572000" cy="3013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u="sng">
                <a:solidFill>
                  <a:srgbClr val="FF6600"/>
                </a:solidFill>
              </a:rPr>
              <a:t>Какое правило нарушают мальчики на дороге?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sz="2400" b="1">
              <a:solidFill>
                <a:srgbClr val="FF6600"/>
              </a:solidFill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sz="2400" b="1">
              <a:solidFill>
                <a:srgbClr val="FF6600"/>
              </a:solidFill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sz="2400" b="1">
              <a:solidFill>
                <a:srgbClr val="FF6600"/>
              </a:solidFill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sz="2400" b="1">
              <a:solidFill>
                <a:srgbClr val="FF6600"/>
              </a:solidFill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>
                <a:solidFill>
                  <a:srgbClr val="333399"/>
                </a:solidFill>
              </a:rPr>
              <a:t>Нельзя играть на проезжей части.</a:t>
            </a:r>
          </a:p>
        </p:txBody>
      </p:sp>
      <p:pic>
        <p:nvPicPr>
          <p:cNvPr id="53257" name="Picture 9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3088" b="2670"/>
          <a:stretch>
            <a:fillRect/>
          </a:stretch>
        </p:blipFill>
        <p:spPr bwMode="auto">
          <a:xfrm>
            <a:off x="457200" y="1524000"/>
            <a:ext cx="3790950" cy="4953000"/>
          </a:xfrm>
          <a:prstGeom prst="rect">
            <a:avLst/>
          </a:prstGeom>
          <a:noFill/>
          <a:ln w="38100">
            <a:solidFill>
              <a:schemeClr val="accent2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6051498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32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32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3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32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32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32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1000"/>
                                        <p:tgtEl>
                                          <p:spTgt spid="532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325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325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5325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252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6" name="WordArt 4"/>
          <p:cNvSpPr>
            <a:spLocks noChangeArrowheads="1" noChangeShapeType="1" noTextEdit="1"/>
          </p:cNvSpPr>
          <p:nvPr/>
        </p:nvSpPr>
        <p:spPr bwMode="auto">
          <a:xfrm>
            <a:off x="1371600" y="228600"/>
            <a:ext cx="6248400" cy="1143000"/>
          </a:xfrm>
          <a:prstGeom prst="rect">
            <a:avLst/>
          </a:prstGeom>
        </p:spPr>
        <p:txBody>
          <a:bodyPr wrap="none" fromWordArt="1">
            <a:prstTxWarp prst="textWave1">
              <a:avLst>
                <a:gd name="adj1" fmla="val 13005"/>
                <a:gd name="adj2" fmla="val 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b="1" kern="10">
                <a:ln w="12700">
                  <a:solidFill>
                    <a:srgbClr val="FFFF00"/>
                  </a:solidFill>
                  <a:round/>
                  <a:headEnd/>
                  <a:tailEnd/>
                </a:ln>
                <a:solidFill>
                  <a:srgbClr val="FF6600"/>
                </a:solidFill>
                <a:effectLst>
                  <a:outerShdw dist="35921" dir="2700000" algn="ctr" rotWithShape="0">
                    <a:srgbClr val="000000"/>
                  </a:outerShdw>
                </a:effectLst>
                <a:latin typeface="Times New Roman"/>
                <a:cs typeface="Times New Roman"/>
              </a:rPr>
              <a:t>ПОДУМАЙ И ОТВЕТЬ...</a:t>
            </a:r>
          </a:p>
        </p:txBody>
      </p:sp>
      <p:pic>
        <p:nvPicPr>
          <p:cNvPr id="54277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641" t="2234" r="1291" b="197"/>
          <a:stretch>
            <a:fillRect/>
          </a:stretch>
        </p:blipFill>
        <p:spPr bwMode="auto">
          <a:xfrm>
            <a:off x="381000" y="1447800"/>
            <a:ext cx="4191000" cy="5029200"/>
          </a:xfrm>
          <a:prstGeom prst="rect">
            <a:avLst/>
          </a:prstGeom>
          <a:noFill/>
          <a:ln w="38100">
            <a:solidFill>
              <a:schemeClr val="accent2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4278" name="Rectangle 6"/>
          <p:cNvSpPr>
            <a:spLocks noChangeArrowheads="1"/>
          </p:cNvSpPr>
          <p:nvPr/>
        </p:nvSpPr>
        <p:spPr bwMode="auto">
          <a:xfrm>
            <a:off x="4648200" y="1905000"/>
            <a:ext cx="4343400" cy="2647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u="sng" dirty="0">
                <a:solidFill>
                  <a:srgbClr val="FF6600"/>
                </a:solidFill>
              </a:rPr>
              <a:t>Что говорит инспектор?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sz="2400" b="1" dirty="0">
              <a:solidFill>
                <a:srgbClr val="FF6600"/>
              </a:solidFill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sz="2400" b="1" dirty="0">
              <a:solidFill>
                <a:srgbClr val="FF6600"/>
              </a:solidFill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sz="2400" b="1" dirty="0">
              <a:solidFill>
                <a:srgbClr val="FF6600"/>
              </a:solidFill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sz="2400" b="1" dirty="0">
              <a:solidFill>
                <a:srgbClr val="FF6600"/>
              </a:solidFill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dirty="0">
                <a:solidFill>
                  <a:srgbClr val="333399"/>
                </a:solidFill>
              </a:rPr>
              <a:t>Здесь переходить запрещается.</a:t>
            </a:r>
          </a:p>
        </p:txBody>
      </p:sp>
    </p:spTree>
    <p:extLst>
      <p:ext uri="{BB962C8B-B14F-4D97-AF65-F5344CB8AC3E}">
        <p14:creationId xmlns="" xmlns:p14="http://schemas.microsoft.com/office/powerpoint/2010/main" val="9710899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42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42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4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42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42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4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1000"/>
                                        <p:tgtEl>
                                          <p:spTgt spid="542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427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427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5427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276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СОБЛЮДАЙТЕ  ПРАВИЛА  ДОРОЖНОГО  ДВИЖЕНИЯ!</a:t>
            </a:r>
            <a:endParaRPr lang="ru-RU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7224" y="1928802"/>
            <a:ext cx="7929618" cy="45005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331567608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794000"/>
          </a:xfrm>
        </p:spPr>
        <p:txBody>
          <a:bodyPr/>
          <a:lstStyle/>
          <a:p>
            <a:pPr>
              <a:defRPr/>
            </a:pPr>
            <a:r>
              <a:rPr lang="ru-RU" sz="3200" b="1" dirty="0" smtClean="0">
                <a:solidFill>
                  <a:srgbClr val="C00000"/>
                </a:solidFill>
              </a:rPr>
              <a:t>Правильно переходить дорогу </a:t>
            </a:r>
            <a:br>
              <a:rPr lang="ru-RU" sz="3200" b="1" dirty="0" smtClean="0">
                <a:solidFill>
                  <a:srgbClr val="C00000"/>
                </a:solidFill>
              </a:rPr>
            </a:br>
            <a:r>
              <a:rPr lang="ru-RU" sz="3200" b="1" dirty="0" smtClean="0">
                <a:solidFill>
                  <a:srgbClr val="C00000"/>
                </a:solidFill>
              </a:rPr>
              <a:t>помогает «Трехглазый командир улицы» –</a:t>
            </a:r>
            <a:r>
              <a:rPr lang="ru-RU" sz="3200" b="1" dirty="0" smtClean="0">
                <a:solidFill>
                  <a:srgbClr val="0D852C"/>
                </a:solidFill>
              </a:rPr>
              <a:t>светофор</a:t>
            </a:r>
            <a:r>
              <a:rPr lang="ru-RU" sz="3200" b="1" dirty="0" smtClean="0">
                <a:solidFill>
                  <a:srgbClr val="C00000"/>
                </a:solidFill>
              </a:rPr>
              <a:t> </a:t>
            </a:r>
            <a:br>
              <a:rPr lang="ru-RU" sz="3200" b="1" dirty="0" smtClean="0">
                <a:solidFill>
                  <a:srgbClr val="C00000"/>
                </a:solidFill>
              </a:rPr>
            </a:br>
            <a:r>
              <a:rPr lang="ru-RU" sz="3200" b="1" dirty="0" smtClean="0">
                <a:solidFill>
                  <a:schemeClr val="accent2">
                    <a:lumMod val="75000"/>
                  </a:schemeClr>
                </a:solidFill>
              </a:rPr>
              <a:t>и   </a:t>
            </a:r>
            <a:r>
              <a:rPr lang="ru-RU" sz="3200" b="1" dirty="0" err="1" smtClean="0">
                <a:solidFill>
                  <a:schemeClr val="accent2">
                    <a:lumMod val="75000"/>
                  </a:schemeClr>
                </a:solidFill>
              </a:rPr>
              <a:t>и</a:t>
            </a:r>
            <a:r>
              <a:rPr lang="ru-RU" sz="3200" b="1" dirty="0" smtClean="0">
                <a:solidFill>
                  <a:schemeClr val="accent2">
                    <a:lumMod val="75000"/>
                  </a:schemeClr>
                </a:solidFill>
              </a:rPr>
              <a:t> его помощники   - </a:t>
            </a:r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дорожные знаки</a:t>
            </a:r>
          </a:p>
        </p:txBody>
      </p:sp>
      <p:pic>
        <p:nvPicPr>
          <p:cNvPr id="27650" name="Picture 2" descr="http://ds33.detkin-club.ru/images/custom_4/-bezopasnosti-3_5c5fe08a3bfa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59832" y="2708920"/>
            <a:ext cx="3419599" cy="330097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221912643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268760"/>
            <a:ext cx="9721080" cy="2808312"/>
          </a:xfrm>
        </p:spPr>
        <p:txBody>
          <a:bodyPr/>
          <a:lstStyle/>
          <a:p>
            <a:pPr algn="l"/>
            <a:r>
              <a:rPr lang="ru-RU" sz="4000" b="1" dirty="0" smtClean="0"/>
              <a:t/>
            </a:r>
            <a:br>
              <a:rPr lang="ru-RU" sz="4000" b="1" dirty="0" smtClean="0"/>
            </a:br>
            <a:r>
              <a:rPr lang="ru-RU" sz="4000" b="1" dirty="0" smtClean="0"/>
              <a:t/>
            </a:r>
            <a:br>
              <a:rPr lang="ru-RU" sz="4000" b="1" dirty="0" smtClean="0"/>
            </a:br>
            <a:r>
              <a:rPr lang="ru-RU" sz="4000" b="1" dirty="0" smtClean="0"/>
              <a:t/>
            </a:r>
            <a:br>
              <a:rPr lang="ru-RU" sz="4000" b="1" dirty="0" smtClean="0"/>
            </a:br>
            <a:r>
              <a:rPr lang="ru-RU" sz="4000" b="1" dirty="0" smtClean="0"/>
              <a:t/>
            </a:r>
            <a:br>
              <a:rPr lang="ru-RU" sz="4000" b="1" dirty="0" smtClean="0"/>
            </a:br>
            <a:r>
              <a:rPr lang="ru-RU" sz="4000" b="1" dirty="0" smtClean="0"/>
              <a:t/>
            </a:r>
            <a:br>
              <a:rPr lang="ru-RU" sz="4000" b="1" dirty="0" smtClean="0"/>
            </a:br>
            <a:r>
              <a:rPr lang="ru-RU" sz="4000" b="1" dirty="0" smtClean="0"/>
              <a:t/>
            </a:r>
            <a:br>
              <a:rPr lang="ru-RU" sz="4000" b="1" dirty="0" smtClean="0"/>
            </a:br>
            <a:r>
              <a:rPr lang="ru-RU" sz="4000" b="1" dirty="0" smtClean="0"/>
              <a:t>1. Где следует ожидать общественный транспорт?</a:t>
            </a:r>
            <a:br>
              <a:rPr lang="ru-RU" sz="4000" b="1" dirty="0" smtClean="0"/>
            </a:br>
            <a:r>
              <a:rPr lang="ru-RU" sz="3500" b="1" dirty="0" smtClean="0"/>
              <a:t>А)на краю тротуара;</a:t>
            </a:r>
            <a:br>
              <a:rPr lang="ru-RU" sz="3500" b="1" dirty="0" smtClean="0"/>
            </a:br>
            <a:r>
              <a:rPr lang="ru-RU" sz="3500" b="1" dirty="0" smtClean="0"/>
              <a:t>Б)на краю тротуара, наступая на </a:t>
            </a:r>
            <a:r>
              <a:rPr lang="ru-RU" sz="3500" b="1" dirty="0" err="1" smtClean="0"/>
              <a:t>поребрик</a:t>
            </a:r>
            <a:r>
              <a:rPr lang="ru-RU" sz="3500" b="1" dirty="0" smtClean="0"/>
              <a:t>, </a:t>
            </a:r>
            <a:br>
              <a:rPr lang="ru-RU" sz="3500" b="1" dirty="0" smtClean="0"/>
            </a:br>
            <a:r>
              <a:rPr lang="ru-RU" sz="3500" b="1" dirty="0" smtClean="0"/>
              <a:t>чтоб увидеть свой маршрут;</a:t>
            </a:r>
            <a:br>
              <a:rPr lang="ru-RU" sz="3500" b="1" dirty="0" smtClean="0"/>
            </a:br>
            <a:r>
              <a:rPr lang="ru-RU" sz="3500" b="1" dirty="0" smtClean="0"/>
              <a:t>В) на тротуаре, отойдя подальше от края;</a:t>
            </a:r>
            <a:br>
              <a:rPr lang="ru-RU" sz="3500" b="1" dirty="0" smtClean="0"/>
            </a:br>
            <a:r>
              <a:rPr lang="ru-RU" sz="3500" b="1" dirty="0" smtClean="0"/>
              <a:t/>
            </a:r>
            <a:br>
              <a:rPr lang="ru-RU" sz="3500" b="1" dirty="0" smtClean="0"/>
            </a:br>
            <a:r>
              <a:rPr lang="ru-RU" sz="4000" b="1" dirty="0" smtClean="0"/>
              <a:t/>
            </a:r>
            <a:br>
              <a:rPr lang="ru-RU" sz="4000" b="1" dirty="0" smtClean="0"/>
            </a:br>
            <a:r>
              <a:rPr lang="ru-RU" sz="4000" b="1" dirty="0" smtClean="0"/>
              <a:t/>
            </a:r>
            <a:br>
              <a:rPr lang="ru-RU" sz="4000" b="1" dirty="0" smtClean="0"/>
            </a:br>
            <a:r>
              <a:rPr lang="ru-RU" sz="4000" b="1" dirty="0" smtClean="0"/>
              <a:t/>
            </a:r>
            <a:br>
              <a:rPr lang="ru-RU" sz="4000" b="1" dirty="0" smtClean="0"/>
            </a:br>
            <a:endParaRPr lang="ru-RU" sz="4000" b="1" dirty="0"/>
          </a:p>
        </p:txBody>
      </p:sp>
      <p:sp>
        <p:nvSpPr>
          <p:cNvPr id="361478" name="AutoShape 6" descr="https://xn--80atcidr8i.xn--p1ai/upload/iblock/12c/12c295e1b8ea212b6390a96f623bef9a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61480" name="AutoShape 8" descr="https://xn--80atcidr8i.xn--p1ai/upload/iblock/12c/12c295e1b8ea212b6390a96f623bef9a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61482" name="AutoShape 10" descr="https://www.t-vid.ru/images/site/catalog/znaki/dor/102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61484" name="AutoShape 12" descr="https://www.t-vid.ru/images/site/catalog/znaki/dor/102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" name="Содержимое 9"/>
          <p:cNvSpPr>
            <a:spLocks noGrp="1"/>
          </p:cNvSpPr>
          <p:nvPr>
            <p:ph idx="1"/>
          </p:nvPr>
        </p:nvSpPr>
        <p:spPr>
          <a:xfrm>
            <a:off x="467544" y="4221089"/>
            <a:ext cx="6768752" cy="792087"/>
          </a:xfrm>
        </p:spPr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548680"/>
            <a:ext cx="9721080" cy="2952328"/>
          </a:xfrm>
        </p:spPr>
        <p:txBody>
          <a:bodyPr/>
          <a:lstStyle/>
          <a:p>
            <a:pPr algn="l"/>
            <a:r>
              <a:rPr lang="ru-RU" sz="4000" b="1" dirty="0" smtClean="0"/>
              <a:t/>
            </a:r>
            <a:br>
              <a:rPr lang="ru-RU" sz="4000" b="1" dirty="0" smtClean="0"/>
            </a:br>
            <a:r>
              <a:rPr lang="ru-RU" sz="4000" b="1" dirty="0" smtClean="0"/>
              <a:t/>
            </a:r>
            <a:br>
              <a:rPr lang="ru-RU" sz="4000" b="1" dirty="0" smtClean="0"/>
            </a:br>
            <a:r>
              <a:rPr lang="ru-RU" sz="4000" b="1" dirty="0" smtClean="0"/>
              <a:t/>
            </a:r>
            <a:br>
              <a:rPr lang="ru-RU" sz="4000" b="1" dirty="0" smtClean="0"/>
            </a:br>
            <a:r>
              <a:rPr lang="ru-RU" sz="4000" b="1" dirty="0" smtClean="0"/>
              <a:t/>
            </a:r>
            <a:br>
              <a:rPr lang="ru-RU" sz="4000" b="1" dirty="0" smtClean="0"/>
            </a:br>
            <a:r>
              <a:rPr lang="ru-RU" sz="4000" b="1" dirty="0" smtClean="0"/>
              <a:t/>
            </a:r>
            <a:br>
              <a:rPr lang="ru-RU" sz="4000" b="1" dirty="0" smtClean="0"/>
            </a:br>
            <a:r>
              <a:rPr lang="ru-RU" sz="4000" b="1" dirty="0" smtClean="0"/>
              <a:t>1. Где следует ожидать общественный транспорт?</a:t>
            </a:r>
            <a:br>
              <a:rPr lang="ru-RU" sz="4000" b="1" dirty="0" smtClean="0"/>
            </a:br>
            <a:r>
              <a:rPr lang="ru-RU" sz="3500" b="1" dirty="0" smtClean="0"/>
              <a:t>В) на тротуаре, отойдя подальше от края;</a:t>
            </a:r>
            <a:br>
              <a:rPr lang="ru-RU" sz="3500" b="1" dirty="0" smtClean="0"/>
            </a:br>
            <a:r>
              <a:rPr lang="ru-RU" sz="3500" b="1" dirty="0" smtClean="0"/>
              <a:t/>
            </a:r>
            <a:br>
              <a:rPr lang="ru-RU" sz="3500" b="1" dirty="0" smtClean="0"/>
            </a:br>
            <a:r>
              <a:rPr lang="ru-RU" sz="4000" b="1" dirty="0" smtClean="0"/>
              <a:t/>
            </a:r>
            <a:br>
              <a:rPr lang="ru-RU" sz="4000" b="1" dirty="0" smtClean="0"/>
            </a:br>
            <a:r>
              <a:rPr lang="ru-RU" sz="4000" b="1" dirty="0" smtClean="0"/>
              <a:t/>
            </a:r>
            <a:br>
              <a:rPr lang="ru-RU" sz="4000" b="1" dirty="0" smtClean="0"/>
            </a:br>
            <a:r>
              <a:rPr lang="ru-RU" sz="4000" b="1" dirty="0" smtClean="0"/>
              <a:t/>
            </a:r>
            <a:br>
              <a:rPr lang="ru-RU" sz="4000" b="1" dirty="0" smtClean="0"/>
            </a:br>
            <a:endParaRPr lang="ru-RU" sz="4000" b="1" dirty="0"/>
          </a:p>
        </p:txBody>
      </p:sp>
      <p:sp>
        <p:nvSpPr>
          <p:cNvPr id="361478" name="AutoShape 6" descr="https://xn--80atcidr8i.xn--p1ai/upload/iblock/12c/12c295e1b8ea212b6390a96f623bef9a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61480" name="AutoShape 8" descr="https://xn--80atcidr8i.xn--p1ai/upload/iblock/12c/12c295e1b8ea212b6390a96f623bef9a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61482" name="AutoShape 10" descr="https://www.t-vid.ru/images/site/catalog/znaki/dor/102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61484" name="AutoShape 12" descr="https://www.t-vid.ru/images/site/catalog/znaki/dor/102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26" name="Picture 2" descr="C:\Users\Домашний\Desktop\sm_full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79712" y="3212976"/>
            <a:ext cx="4368684" cy="327651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484784"/>
            <a:ext cx="8229600" cy="1143000"/>
          </a:xfrm>
        </p:spPr>
        <p:txBody>
          <a:bodyPr/>
          <a:lstStyle/>
          <a:p>
            <a:pPr algn="l"/>
            <a:r>
              <a:rPr lang="ru-RU" b="1" dirty="0" smtClean="0"/>
              <a:t>2. Как нужно двигаться пешеходам по загородным дорогам?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501008"/>
            <a:ext cx="8686800" cy="2625155"/>
          </a:xfrm>
        </p:spPr>
        <p:txBody>
          <a:bodyPr/>
          <a:lstStyle/>
          <a:p>
            <a:pPr>
              <a:buNone/>
            </a:pPr>
            <a:r>
              <a:rPr lang="ru-RU" sz="4800" b="1" dirty="0" smtClean="0"/>
              <a:t>А)навстречу транспорту</a:t>
            </a:r>
          </a:p>
          <a:p>
            <a:pPr>
              <a:buNone/>
            </a:pPr>
            <a:r>
              <a:rPr lang="ru-RU" sz="4800" b="1" dirty="0" smtClean="0"/>
              <a:t>Б)по направлению транспорта</a:t>
            </a:r>
            <a:endParaRPr lang="ru-RU" sz="4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484784"/>
            <a:ext cx="8229600" cy="1143000"/>
          </a:xfrm>
        </p:spPr>
        <p:txBody>
          <a:bodyPr/>
          <a:lstStyle/>
          <a:p>
            <a:pPr algn="l"/>
            <a:r>
              <a:rPr lang="ru-RU" b="1" dirty="0" smtClean="0"/>
              <a:t>2. Как нужно двигаться пешеходам по загородным дорогам?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3212976"/>
            <a:ext cx="8229600" cy="2625155"/>
          </a:xfrm>
        </p:spPr>
        <p:txBody>
          <a:bodyPr/>
          <a:lstStyle/>
          <a:p>
            <a:pPr>
              <a:buNone/>
            </a:pPr>
            <a:r>
              <a:rPr lang="ru-RU" sz="3600" b="1" dirty="0" smtClean="0"/>
              <a:t>А)навстречу транспорту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484784"/>
            <a:ext cx="8229600" cy="1143000"/>
          </a:xfrm>
        </p:spPr>
        <p:txBody>
          <a:bodyPr/>
          <a:lstStyle/>
          <a:p>
            <a:pPr algn="l"/>
            <a:r>
              <a:rPr lang="ru-RU" b="1" dirty="0" smtClean="0"/>
              <a:t>2. Как нужно двигаться пешеходам по загородным дорогам?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501008"/>
            <a:ext cx="8686800" cy="2625155"/>
          </a:xfrm>
        </p:spPr>
        <p:txBody>
          <a:bodyPr/>
          <a:lstStyle/>
          <a:p>
            <a:pPr>
              <a:buNone/>
            </a:pPr>
            <a:r>
              <a:rPr lang="ru-RU" sz="4800" b="1" dirty="0" smtClean="0"/>
              <a:t>А)навстречу транспорту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620688"/>
            <a:ext cx="9721080" cy="3456384"/>
          </a:xfrm>
        </p:spPr>
        <p:txBody>
          <a:bodyPr/>
          <a:lstStyle/>
          <a:p>
            <a:pPr algn="l"/>
            <a:r>
              <a:rPr lang="ru-RU" sz="4000" b="1" dirty="0" smtClean="0"/>
              <a:t/>
            </a:r>
            <a:br>
              <a:rPr lang="ru-RU" sz="4000" b="1" dirty="0" smtClean="0"/>
            </a:br>
            <a:r>
              <a:rPr lang="ru-RU" sz="4000" b="1" dirty="0" smtClean="0"/>
              <a:t/>
            </a:r>
            <a:br>
              <a:rPr lang="ru-RU" sz="4000" b="1" dirty="0" smtClean="0"/>
            </a:br>
            <a:r>
              <a:rPr lang="ru-RU" sz="4000" b="1" dirty="0" smtClean="0"/>
              <a:t/>
            </a:r>
            <a:br>
              <a:rPr lang="ru-RU" sz="4000" b="1" dirty="0" smtClean="0"/>
            </a:br>
            <a:r>
              <a:rPr lang="ru-RU" sz="4000" b="1" dirty="0" smtClean="0"/>
              <a:t/>
            </a:r>
            <a:br>
              <a:rPr lang="ru-RU" sz="4000" b="1" dirty="0" smtClean="0"/>
            </a:br>
            <a:r>
              <a:rPr lang="ru-RU" sz="4000" b="1" dirty="0" smtClean="0"/>
              <a:t/>
            </a:r>
            <a:br>
              <a:rPr lang="ru-RU" sz="4000" b="1" dirty="0" smtClean="0"/>
            </a:br>
            <a:r>
              <a:rPr lang="ru-RU" sz="4000" b="1" dirty="0" smtClean="0"/>
              <a:t/>
            </a:r>
            <a:br>
              <a:rPr lang="ru-RU" sz="4000" b="1" dirty="0" smtClean="0"/>
            </a:br>
            <a:r>
              <a:rPr lang="ru-RU" sz="4000" b="1" dirty="0" smtClean="0"/>
              <a:t>3. Что означает жёлтый </a:t>
            </a:r>
            <a:br>
              <a:rPr lang="ru-RU" sz="4000" b="1" dirty="0" smtClean="0"/>
            </a:br>
            <a:r>
              <a:rPr lang="ru-RU" sz="4000" b="1" dirty="0" smtClean="0"/>
              <a:t>      сигнал светофора?</a:t>
            </a:r>
            <a:br>
              <a:rPr lang="ru-RU" sz="4000" b="1" dirty="0" smtClean="0"/>
            </a:br>
            <a:r>
              <a:rPr lang="ru-RU" sz="4000" b="1" dirty="0" smtClean="0"/>
              <a:t/>
            </a:r>
            <a:br>
              <a:rPr lang="ru-RU" sz="4000" b="1" dirty="0" smtClean="0"/>
            </a:br>
            <a:r>
              <a:rPr lang="ru-RU" sz="4000" b="1" dirty="0" smtClean="0"/>
              <a:t>А)Запрещает движение транспорта</a:t>
            </a:r>
            <a:br>
              <a:rPr lang="ru-RU" sz="4000" b="1" dirty="0" smtClean="0"/>
            </a:br>
            <a:r>
              <a:rPr lang="ru-RU" sz="4000" b="1" dirty="0" smtClean="0"/>
              <a:t>Б)разрешает движение пешехода</a:t>
            </a:r>
            <a:br>
              <a:rPr lang="ru-RU" sz="4000" b="1" dirty="0" smtClean="0"/>
            </a:br>
            <a:r>
              <a:rPr lang="ru-RU" sz="4000" b="1" dirty="0" smtClean="0"/>
              <a:t>В)запрещает движение</a:t>
            </a:r>
            <a:br>
              <a:rPr lang="ru-RU" sz="4000" b="1" dirty="0" smtClean="0"/>
            </a:br>
            <a:r>
              <a:rPr lang="ru-RU" sz="4000" b="1" dirty="0" smtClean="0"/>
              <a:t/>
            </a:r>
            <a:br>
              <a:rPr lang="ru-RU" sz="4000" b="1" dirty="0" smtClean="0"/>
            </a:br>
            <a:r>
              <a:rPr lang="ru-RU" sz="4000" b="1" dirty="0" smtClean="0"/>
              <a:t/>
            </a:r>
            <a:br>
              <a:rPr lang="ru-RU" sz="4000" b="1" dirty="0" smtClean="0"/>
            </a:br>
            <a:r>
              <a:rPr lang="ru-RU" sz="4000" b="1" dirty="0" smtClean="0"/>
              <a:t/>
            </a:r>
            <a:br>
              <a:rPr lang="ru-RU" sz="4000" b="1" dirty="0" smtClean="0"/>
            </a:br>
            <a:r>
              <a:rPr lang="ru-RU" sz="4000" b="1" dirty="0" smtClean="0"/>
              <a:t>                                       </a:t>
            </a:r>
            <a:endParaRPr lang="ru-RU" sz="4000" b="1" dirty="0"/>
          </a:p>
        </p:txBody>
      </p:sp>
      <p:sp>
        <p:nvSpPr>
          <p:cNvPr id="361478" name="AutoShape 6" descr="https://xn--80atcidr8i.xn--p1ai/upload/iblock/12c/12c295e1b8ea212b6390a96f623bef9a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61480" name="AutoShape 8" descr="https://xn--80atcidr8i.xn--p1ai/upload/iblock/12c/12c295e1b8ea212b6390a96f623bef9a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61482" name="AutoShape 10" descr="https://www.t-vid.ru/images/site/catalog/znaki/dor/102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61484" name="AutoShape 12" descr="https://www.t-vid.ru/images/site/catalog/znaki/dor/102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idx="1"/>
          </p:nvPr>
        </p:nvSpPr>
        <p:spPr>
          <a:xfrm>
            <a:off x="323528" y="1600201"/>
            <a:ext cx="3456384" cy="1612775"/>
          </a:xfrm>
        </p:spPr>
        <p:txBody>
          <a:bodyPr/>
          <a:lstStyle/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2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0.xml><?xml version="1.0" encoding="utf-8"?>
<a:theme xmlns:a="http://schemas.openxmlformats.org/drawingml/2006/main" name="6_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1.xml><?xml version="1.0" encoding="utf-8"?>
<a:theme xmlns:a="http://schemas.openxmlformats.org/drawingml/2006/main" name="7_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2.xml><?xml version="1.0" encoding="utf-8"?>
<a:theme xmlns:a="http://schemas.openxmlformats.org/drawingml/2006/main" name="8_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3.xml><?xml version="1.0" encoding="utf-8"?>
<a:theme xmlns:a="http://schemas.openxmlformats.org/drawingml/2006/main" name="9_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4.xml><?xml version="1.0" encoding="utf-8"?>
<a:theme xmlns:a="http://schemas.openxmlformats.org/drawingml/2006/main" name="10_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5.xml><?xml version="1.0" encoding="utf-8"?>
<a:theme xmlns:a="http://schemas.openxmlformats.org/drawingml/2006/main" name="10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5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7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1_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2_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3_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8.xml><?xml version="1.0" encoding="utf-8"?>
<a:theme xmlns:a="http://schemas.openxmlformats.org/drawingml/2006/main" name="4_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9.xml><?xml version="1.0" encoding="utf-8"?>
<a:theme xmlns:a="http://schemas.openxmlformats.org/drawingml/2006/main" name="5_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284</TotalTime>
  <Words>392</Words>
  <Application>Microsoft Office PowerPoint</Application>
  <PresentationFormat>Экран (4:3)</PresentationFormat>
  <Paragraphs>77</Paragraphs>
  <Slides>27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15</vt:i4>
      </vt:variant>
      <vt:variant>
        <vt:lpstr>Заголовки слайдов</vt:lpstr>
      </vt:variant>
      <vt:variant>
        <vt:i4>27</vt:i4>
      </vt:variant>
    </vt:vector>
  </HeadingPairs>
  <TitlesOfParts>
    <vt:vector size="42" baseType="lpstr">
      <vt:lpstr>2_Тема Office</vt:lpstr>
      <vt:lpstr>5_Тема Office</vt:lpstr>
      <vt:lpstr>7_Тема Office</vt:lpstr>
      <vt:lpstr>Оформление по умолчанию</vt:lpstr>
      <vt:lpstr>1_Оформление по умолчанию</vt:lpstr>
      <vt:lpstr>2_Оформление по умолчанию</vt:lpstr>
      <vt:lpstr>3_Оформление по умолчанию</vt:lpstr>
      <vt:lpstr>4_Оформление по умолчанию</vt:lpstr>
      <vt:lpstr>5_Оформление по умолчанию</vt:lpstr>
      <vt:lpstr>6_Оформление по умолчанию</vt:lpstr>
      <vt:lpstr>7_Оформление по умолчанию</vt:lpstr>
      <vt:lpstr>8_Оформление по умолчанию</vt:lpstr>
      <vt:lpstr>9_Оформление по умолчанию</vt:lpstr>
      <vt:lpstr>10_Оформление по умолчанию</vt:lpstr>
      <vt:lpstr>10_Тема Office</vt:lpstr>
      <vt:lpstr>ВИКТОРИНА  «Безопасное  поведение на дороге» (4-ые классы)</vt:lpstr>
      <vt:lpstr>Настоящий пешеход ведет себя уверенно, и водители относятся к нему с уважением.</vt:lpstr>
      <vt:lpstr>Правильно переходить дорогу  помогает «Трехглазый командир улицы» –светофор  и   и его помощники   - дорожные знаки</vt:lpstr>
      <vt:lpstr>      1. Где следует ожидать общественный транспорт? А)на краю тротуара; Б)на краю тротуара, наступая на поребрик,  чтоб увидеть свой маршрут; В) на тротуаре, отойдя подальше от края;     </vt:lpstr>
      <vt:lpstr>     1. Где следует ожидать общественный транспорт? В) на тротуаре, отойдя подальше от края;     </vt:lpstr>
      <vt:lpstr>2. Как нужно двигаться пешеходам по загородным дорогам?</vt:lpstr>
      <vt:lpstr>2. Как нужно двигаться пешеходам по загородным дорогам?</vt:lpstr>
      <vt:lpstr>2. Как нужно двигаться пешеходам по загородным дорогам?</vt:lpstr>
      <vt:lpstr>      3. Что означает жёлтый        сигнал светофора?  А)Запрещает движение транспорта Б)разрешает движение пешехода В)запрещает движение                                           </vt:lpstr>
      <vt:lpstr>      3. Что означает жёлтый        сигнал светофора?  В)запрещает движение                                           </vt:lpstr>
      <vt:lpstr>Слайд 11</vt:lpstr>
      <vt:lpstr>Слайд 12</vt:lpstr>
      <vt:lpstr>                                               </vt:lpstr>
      <vt:lpstr>                                               </vt:lpstr>
      <vt:lpstr>                                               </vt:lpstr>
      <vt:lpstr>Какое правило нарушили весёлые человечки?</vt:lpstr>
      <vt:lpstr>Слайд 17</vt:lpstr>
      <vt:lpstr>Слайд 18</vt:lpstr>
      <vt:lpstr>Какие правила для велосипедистов нарушили Карандаш и Самоделкин?</vt:lpstr>
      <vt:lpstr>Чего не должен делать Буратино как пассажир?</vt:lpstr>
      <vt:lpstr>Слайд 21</vt:lpstr>
      <vt:lpstr>Какое правило нарушила Дюймовочка?</vt:lpstr>
      <vt:lpstr>Слайд 23</vt:lpstr>
      <vt:lpstr>Найдите ошибку одного из пассажиров.</vt:lpstr>
      <vt:lpstr>Слайд 25</vt:lpstr>
      <vt:lpstr>Слайд 26</vt:lpstr>
      <vt:lpstr>СОБЛЮДАЙТЕ  ПРАВИЛА  ДОРОЖНОГО  ДВИЖЕНИЯ!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Домашний</dc:creator>
  <cp:lastModifiedBy>Домашний</cp:lastModifiedBy>
  <cp:revision>51</cp:revision>
  <dcterms:created xsi:type="dcterms:W3CDTF">2013-04-07T16:12:09Z</dcterms:created>
  <dcterms:modified xsi:type="dcterms:W3CDTF">2019-09-12T05:39:53Z</dcterms:modified>
</cp:coreProperties>
</file>