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58" r:id="rId3"/>
    <p:sldId id="260" r:id="rId4"/>
    <p:sldId id="264" r:id="rId5"/>
    <p:sldId id="289" r:id="rId6"/>
    <p:sldId id="265" r:id="rId7"/>
    <p:sldId id="266" r:id="rId8"/>
    <p:sldId id="280" r:id="rId9"/>
    <p:sldId id="262" r:id="rId10"/>
    <p:sldId id="269" r:id="rId11"/>
    <p:sldId id="268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81" r:id="rId22"/>
    <p:sldId id="284" r:id="rId23"/>
    <p:sldId id="282" r:id="rId24"/>
    <p:sldId id="283" r:id="rId25"/>
    <p:sldId id="261" r:id="rId26"/>
    <p:sldId id="285" r:id="rId27"/>
    <p:sldId id="286" r:id="rId28"/>
    <p:sldId id="287" r:id="rId29"/>
    <p:sldId id="288" r:id="rId30"/>
    <p:sldId id="25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0BDC7-FE71-48C9-B06F-D21C4335479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BC16F-79BD-4397-ACF2-05E0E2768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16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6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6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" y="-1"/>
            <a:ext cx="9158421" cy="68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5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7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7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3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4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3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6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9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4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5445224"/>
            <a:ext cx="5400600" cy="57606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"/>
            <a:ext cx="9144000" cy="685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3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4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1"/>
            <a:ext cx="9144000" cy="688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9"/>
            <a:ext cx="9144000" cy="684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4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4"/>
            <a:ext cx="9146734" cy="686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9"/>
            <a:ext cx="9144000" cy="686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4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4" y="0"/>
            <a:ext cx="9157304" cy="687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2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6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4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"/>
            <a:ext cx="9144000" cy="68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4" y="0"/>
            <a:ext cx="9155604" cy="68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6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8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Григорищин Алексей Викторович</dc:creator>
  <cp:lastModifiedBy>Григорищин Алексей Викторович</cp:lastModifiedBy>
  <cp:revision>20</cp:revision>
  <cp:lastPrinted>2018-09-11T09:58:31Z</cp:lastPrinted>
  <dcterms:created xsi:type="dcterms:W3CDTF">2018-09-07T14:08:54Z</dcterms:created>
  <dcterms:modified xsi:type="dcterms:W3CDTF">2018-09-19T07:46:13Z</dcterms:modified>
</cp:coreProperties>
</file>