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74" r:id="rId15"/>
    <p:sldId id="269" r:id="rId16"/>
    <p:sldId id="270" r:id="rId17"/>
    <p:sldId id="275" r:id="rId18"/>
    <p:sldId id="271" r:id="rId19"/>
    <p:sldId id="27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183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765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455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35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069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56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78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17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217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695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F245A-0882-4454-AE1F-1A4ACFEF6DF3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7376-E948-45F0-8E5E-8E9F8AB21C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492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104" y="-208546"/>
            <a:ext cx="10812379" cy="4186989"/>
          </a:xfrm>
        </p:spPr>
        <p:txBody>
          <a:bodyPr>
            <a:normAutofit fontScale="90000"/>
          </a:bodyPr>
          <a:lstStyle/>
          <a:p>
            <a:r>
              <a:rPr lang="ru-RU" sz="7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логопедического занятия по дифференциации звуков.</a:t>
            </a:r>
            <a:endParaRPr lang="ru-RU" sz="7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832" y="6027821"/>
            <a:ext cx="4636168" cy="830179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Меркушева Екатерина Евгеньевна, учитель-логопед, МБОУ СШ №1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2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663" y="-21239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430" y="750804"/>
            <a:ext cx="11786937" cy="5922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Работа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слоговой структурой, звуковой анализ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слов: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«Паровозик»</a:t>
            </a:r>
            <a:endParaRPr lang="ru-RU" sz="4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0" r="15239" b="9047"/>
          <a:stretch/>
        </p:blipFill>
        <p:spPr>
          <a:xfrm>
            <a:off x="1452766" y="1909011"/>
            <a:ext cx="7771444" cy="494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6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7" y="734762"/>
            <a:ext cx="4808327" cy="4351338"/>
          </a:xfrm>
        </p:spPr>
      </p:pic>
      <p:sp>
        <p:nvSpPr>
          <p:cNvPr id="5" name="TextBox 4"/>
          <p:cNvSpPr txBox="1"/>
          <p:nvPr/>
        </p:nvSpPr>
        <p:spPr>
          <a:xfrm>
            <a:off x="6336630" y="734762"/>
            <a:ext cx="43634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 Я Г У Ш К А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" t="6343" r="71263" b="59086"/>
          <a:stretch/>
        </p:blipFill>
        <p:spPr>
          <a:xfrm>
            <a:off x="5911943" y="1848851"/>
            <a:ext cx="930442" cy="9304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6" t="8116" r="38631" b="58495"/>
          <a:stretch/>
        </p:blipFill>
        <p:spPr>
          <a:xfrm>
            <a:off x="4922774" y="1836819"/>
            <a:ext cx="962951" cy="9143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2" t="9002" r="4947" b="57018"/>
          <a:stretch/>
        </p:blipFill>
        <p:spPr>
          <a:xfrm>
            <a:off x="6925177" y="1872916"/>
            <a:ext cx="906377" cy="9063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" t="6343" r="71263" b="59086"/>
          <a:stretch/>
        </p:blipFill>
        <p:spPr>
          <a:xfrm>
            <a:off x="7914346" y="1884949"/>
            <a:ext cx="930442" cy="9304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2" t="9002" r="4947" b="57018"/>
          <a:stretch/>
        </p:blipFill>
        <p:spPr>
          <a:xfrm>
            <a:off x="8927580" y="1884949"/>
            <a:ext cx="906377" cy="9063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2" t="9002" r="4947" b="57018"/>
          <a:stretch/>
        </p:blipFill>
        <p:spPr>
          <a:xfrm>
            <a:off x="9916749" y="1884949"/>
            <a:ext cx="906377" cy="9063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" t="6343" r="71263" b="59086"/>
          <a:stretch/>
        </p:blipFill>
        <p:spPr>
          <a:xfrm>
            <a:off x="10905918" y="1884949"/>
            <a:ext cx="930442" cy="9304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7"/>
          <a:stretch/>
        </p:blipFill>
        <p:spPr>
          <a:xfrm>
            <a:off x="6453650" y="3072755"/>
            <a:ext cx="2755807" cy="352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8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4452" y="-21239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564" y="750804"/>
            <a:ext cx="11703931" cy="6107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Дифференциация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предложениях, 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тексте: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«Измени слово»</a:t>
            </a:r>
          </a:p>
          <a:p>
            <a:pPr marL="0" indent="0"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Сутки - …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Каска - …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Миска - …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Басня - …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Маска - …</a:t>
            </a:r>
            <a:endParaRPr lang="ru-RU" sz="4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4851" y="4090736"/>
            <a:ext cx="2253916" cy="225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2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559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632" y="737937"/>
            <a:ext cx="11710736" cy="5439026"/>
          </a:xfrm>
        </p:spPr>
        <p:txBody>
          <a:bodyPr/>
          <a:lstStyle/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– вставь пропущенные буквы и запиши слова в тетрадь.</a:t>
            </a:r>
          </a:p>
          <a:p>
            <a:pPr marL="0" indent="0">
              <a:buNone/>
            </a:pP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Ма_ина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ко_ка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ли_а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реди_ка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_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обака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_кола.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60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559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431" y="68663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Повторялки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Саша спешит к бабушке.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Посуда стоит в шкафу. 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пьёт ананасовый сок.</a:t>
            </a:r>
          </a:p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насос шумит.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46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2843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011" y="786063"/>
            <a:ext cx="11566357" cy="5791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ОКОШКА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кустом у мышки и мышат домик с окошками. Не тесно мышатам в домике, места хватает всем. 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Мама-мышка готовит мышатам вкусную кашу. А мышата стоят у окна и видят кошку.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Мама! Мама! Это наша нянька к нам идёт? Такая пушистая!  Такая мягкая!  Такая усатая!  Ушки на макушке!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Ой, мышата, уходите от окошка. Это не ваша нянька. Это кошка Соня идёт на охоту. </a:t>
            </a:r>
            <a:endParaRPr lang="ru-RU" sz="3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82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536" y="-228433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82888"/>
            <a:ext cx="1164656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Развитие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зрительного восприятия, слуховой памяти и </a:t>
            </a:r>
            <a:r>
              <a:rPr lang="ru-RU" sz="32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«Четвертый лишний»</a:t>
            </a:r>
            <a:endParaRPr lang="ru-RU" sz="4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5907" b="6433"/>
          <a:stretch/>
        </p:blipFill>
        <p:spPr>
          <a:xfrm>
            <a:off x="2456873" y="2154995"/>
            <a:ext cx="7537360" cy="439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4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9136" y="97270"/>
            <a:ext cx="6153727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564" y="858982"/>
            <a:ext cx="11058236" cy="53179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«Цепочки слов»</a:t>
            </a:r>
          </a:p>
          <a:p>
            <a:pPr marL="0" indent="0"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Слон – слон, стул – слон, стул, сок.</a:t>
            </a:r>
          </a:p>
          <a:p>
            <a:pPr marL="0" indent="0">
              <a:buNone/>
            </a:pP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Шарф – шарф, шкаф – шарф, шкаф, шмель. </a:t>
            </a: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75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301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Итог занятия:</a:t>
            </a:r>
          </a:p>
          <a:p>
            <a:pPr marL="0" indent="0">
              <a:buNone/>
            </a:pPr>
            <a:endParaRPr lang="ru-RU" sz="32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какими звуками играли?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различаются звуки Ш-С?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какие игры играли?</a:t>
            </a:r>
          </a:p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понравилось на занятии?</a:t>
            </a: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31" t="21287" r="10702" b="12749"/>
          <a:stretch/>
        </p:blipFill>
        <p:spPr>
          <a:xfrm>
            <a:off x="7892715" y="4289612"/>
            <a:ext cx="3769895" cy="215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09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5337" y="2209967"/>
            <a:ext cx="10515600" cy="1325563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9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7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7309" y="203200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занятия: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900" y="1310590"/>
            <a:ext cx="11823031" cy="5935579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 (+ объявление темы);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звуков;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фонематического восприятия;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слоговой структурой, звуковой анализ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Дифференциация звуков в словах, предложениях, тексте;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зрительного восприятия, слуховой памяти и т.д.;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работы детей на занятии.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529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599" y="128337"/>
            <a:ext cx="11738811" cy="6545179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Организационный момент:</a:t>
            </a:r>
          </a:p>
          <a:p>
            <a:pPr marL="0" indent="0">
              <a:buNone/>
            </a:pP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него большие уши,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Длинный хобот носит он.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силен, но добродушен,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это …..</a:t>
            </a:r>
          </a:p>
          <a:p>
            <a:pPr marL="0" indent="0">
              <a:buNone/>
            </a:pP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0" t="8187" r="15644"/>
          <a:stretch/>
        </p:blipFill>
        <p:spPr>
          <a:xfrm>
            <a:off x="886567" y="3713748"/>
            <a:ext cx="2963539" cy="29597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5935579" y="1097130"/>
            <a:ext cx="60318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Твой хвостик я в руке держу,</a:t>
            </a:r>
          </a:p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 полетишь – я побегу.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804" y="3144251"/>
            <a:ext cx="2050668" cy="334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38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656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632" y="641684"/>
            <a:ext cx="11113168" cy="5422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Артикуляционная гимнастика: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" t="6288" r="1880" b="3690"/>
          <a:stretch/>
        </p:blipFill>
        <p:spPr>
          <a:xfrm>
            <a:off x="1892967" y="1223709"/>
            <a:ext cx="8069179" cy="535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81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1239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305" y="70267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Характеристика звуков: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1"/>
          <a:stretch/>
        </p:blipFill>
        <p:spPr>
          <a:xfrm>
            <a:off x="1015588" y="1459345"/>
            <a:ext cx="3802370" cy="48765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229" y="1335424"/>
            <a:ext cx="6089843" cy="456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82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1239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305" y="654550"/>
            <a:ext cx="11867148" cy="60350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Развитие фонематического слуха и восприятия: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9" r="12926"/>
          <a:stretch/>
        </p:blipFill>
        <p:spPr>
          <a:xfrm>
            <a:off x="1984207" y="1216292"/>
            <a:ext cx="6935203" cy="547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6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4447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547" y="753978"/>
            <a:ext cx="11145253" cy="53427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ru-RU" sz="4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Повторялки</a:t>
            </a:r>
            <a:r>
              <a:rPr lang="ru-RU" sz="4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Ша-ша-са</a:t>
            </a:r>
            <a:endParaRPr lang="ru-RU" sz="5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Со-со-</a:t>
            </a:r>
            <a:r>
              <a:rPr lang="ru-RU" sz="5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</a:t>
            </a:r>
            <a:endParaRPr lang="ru-RU" sz="5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Су-шу-шу</a:t>
            </a:r>
          </a:p>
          <a:p>
            <a:pPr marL="0" indent="0">
              <a:buNone/>
            </a:pP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Се-</a:t>
            </a:r>
            <a:r>
              <a:rPr lang="ru-RU" sz="5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-се</a:t>
            </a:r>
            <a:endParaRPr lang="ru-RU" sz="5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80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2843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430" y="834188"/>
            <a:ext cx="11189369" cy="41717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«Придумать слова на заданный звук».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t="5439" r="18632" b="67052"/>
          <a:stretch/>
        </p:blipFill>
        <p:spPr>
          <a:xfrm>
            <a:off x="188573" y="1980115"/>
            <a:ext cx="11814853" cy="333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30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44475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С-Ш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726" y="70267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«Определить место звука в слове».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6" y="1356878"/>
            <a:ext cx="4812556" cy="5501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592" y="1961316"/>
            <a:ext cx="5386471" cy="403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8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415</Words>
  <Application>Microsoft Office PowerPoint</Application>
  <PresentationFormat>Широкоэкранный</PresentationFormat>
  <Paragraphs>84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 Структура логопедического занятия по дифференциации звуков.</vt:lpstr>
      <vt:lpstr>Структура занятия: </vt:lpstr>
      <vt:lpstr>Презентация PowerPoint</vt:lpstr>
      <vt:lpstr>С-Ш</vt:lpstr>
      <vt:lpstr>С-Ш</vt:lpstr>
      <vt:lpstr>С-Ш</vt:lpstr>
      <vt:lpstr>С-Ш</vt:lpstr>
      <vt:lpstr>С-Ш</vt:lpstr>
      <vt:lpstr>С-Ш</vt:lpstr>
      <vt:lpstr>С-Ш</vt:lpstr>
      <vt:lpstr>Презентация PowerPoint</vt:lpstr>
      <vt:lpstr>С-Ш</vt:lpstr>
      <vt:lpstr>С-Ш</vt:lpstr>
      <vt:lpstr>С-Ш</vt:lpstr>
      <vt:lpstr>С-Ш</vt:lpstr>
      <vt:lpstr>С-Ш</vt:lpstr>
      <vt:lpstr>С-Ш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логопедического занятия</dc:title>
  <dc:creator>Stepa</dc:creator>
  <cp:lastModifiedBy>Stepa</cp:lastModifiedBy>
  <cp:revision>20</cp:revision>
  <dcterms:created xsi:type="dcterms:W3CDTF">2019-04-28T15:03:26Z</dcterms:created>
  <dcterms:modified xsi:type="dcterms:W3CDTF">2019-04-29T17:51:06Z</dcterms:modified>
</cp:coreProperties>
</file>