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57" r:id="rId4"/>
    <p:sldId id="258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Здоровье – не всё,</a:t>
            </a:r>
          </a:p>
          <a:p>
            <a:pPr>
              <a:buNone/>
            </a:pPr>
            <a:r>
              <a:rPr lang="ru-RU" sz="4800" dirty="0" smtClean="0"/>
              <a:t>но всё без здоровья – ничто</a:t>
            </a:r>
          </a:p>
          <a:p>
            <a:pPr algn="r">
              <a:buNone/>
            </a:pPr>
            <a:endParaRPr lang="ru-RU" sz="4800" dirty="0" smtClean="0"/>
          </a:p>
          <a:p>
            <a:pPr algn="r">
              <a:buNone/>
            </a:pPr>
            <a:endParaRPr lang="ru-RU" sz="4800" dirty="0" smtClean="0"/>
          </a:p>
          <a:p>
            <a:pPr algn="r">
              <a:buNone/>
            </a:pPr>
            <a:r>
              <a:rPr lang="ru-RU" sz="4800" dirty="0" smtClean="0"/>
              <a:t>Сократ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8229600" cy="1066800"/>
          </a:xfrm>
        </p:spPr>
        <p:txBody>
          <a:bodyPr/>
          <a:lstStyle/>
          <a:p>
            <a:r>
              <a:rPr lang="ru-RU" dirty="0" smtClean="0"/>
              <a:t>«Скульптура»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«Рубим капусту»,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://cdn1.imgbb.ru/user/8/87283/201505/a8a5345aab956dccd2e002d582313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813"/>
            <a:ext cx="8964488" cy="6729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Здоровьесберегающая</a:t>
            </a:r>
            <a:r>
              <a:rPr lang="ru-RU" dirty="0" smtClean="0"/>
              <a:t> деятельность педагога в </a:t>
            </a:r>
            <a:r>
              <a:rPr lang="ru-RU" dirty="0" err="1" smtClean="0"/>
              <a:t>учебно</a:t>
            </a:r>
            <a:r>
              <a:rPr lang="ru-RU" dirty="0" smtClean="0"/>
              <a:t> – воспитательном процессе»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44824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Цель</a:t>
            </a:r>
            <a:r>
              <a:rPr lang="ru-RU" b="1" dirty="0" smtClean="0"/>
              <a:t>:</a:t>
            </a:r>
            <a:r>
              <a:rPr lang="ru-RU" dirty="0" smtClean="0"/>
              <a:t> выявить  особенности </a:t>
            </a:r>
            <a:r>
              <a:rPr lang="ru-RU" dirty="0" err="1" smtClean="0"/>
              <a:t>здоровьесберегающего</a:t>
            </a:r>
            <a:r>
              <a:rPr lang="ru-RU" dirty="0" smtClean="0"/>
              <a:t> обучения младших школьников на уроках и внеурочной работе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4888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1. Изучить научно – методическую базу по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здоровьесберегающему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обучению.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2. Раскрыть основные характеристики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здоровьесберегающих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технологий в обучении школьников.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3. Отобрать наиболее эффективные формы, средства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здоровьесберегающего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обучения.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4. Разработать рекомендации по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здоровьесбережению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детей в начальной школе.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allchristiannews.com/wp-content/uploads/2015/11/John-Locke-painting-664x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2708175" cy="4176464"/>
          </a:xfrm>
          <a:prstGeom prst="rect">
            <a:avLst/>
          </a:prstGeom>
          <a:noFill/>
        </p:spPr>
      </p:pic>
      <p:pic>
        <p:nvPicPr>
          <p:cNvPr id="1028" name="Picture 4" descr="http://chatafrik.com/media/k2/items/cache/8a545da277e2e99414e6557c4344e1c0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980728"/>
            <a:ext cx="2880320" cy="4347864"/>
          </a:xfrm>
          <a:prstGeom prst="rect">
            <a:avLst/>
          </a:prstGeom>
          <a:noFill/>
        </p:spPr>
      </p:pic>
      <p:pic>
        <p:nvPicPr>
          <p:cNvPr id="1030" name="Picture 6" descr="http://lib.volgmed.ru/news-images/virt_vyst/%D0%91%D0%B5%D1%85%D1%82%D0%B5%D1%80%D0%B5%D0%B2/%D0%92%20%D0%9C%20%D0%91%D0%B5%D1%85%D1%82%D0%B5%D1%80%D0%B5%D0%B2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980728"/>
            <a:ext cx="2719760" cy="42691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56792"/>
            <a:ext cx="8229600" cy="4325112"/>
          </a:xfrm>
        </p:spPr>
        <p:txBody>
          <a:bodyPr/>
          <a:lstStyle/>
          <a:p>
            <a:r>
              <a:rPr lang="ru-RU" sz="4000" dirty="0" smtClean="0"/>
              <a:t>«Технология»</a:t>
            </a:r>
          </a:p>
          <a:p>
            <a:r>
              <a:rPr lang="ru-RU" sz="4000" dirty="0" smtClean="0"/>
              <a:t>«</a:t>
            </a:r>
            <a:r>
              <a:rPr lang="ru-RU" sz="4000" dirty="0" err="1" smtClean="0"/>
              <a:t>Здоровьесберегающие</a:t>
            </a:r>
            <a:r>
              <a:rPr lang="ru-RU" sz="4000" dirty="0" smtClean="0"/>
              <a:t>  технологии»</a:t>
            </a:r>
          </a:p>
          <a:p>
            <a:r>
              <a:rPr lang="ru-RU" sz="4000" dirty="0" smtClean="0"/>
              <a:t>«Деятельность »</a:t>
            </a:r>
          </a:p>
          <a:p>
            <a:r>
              <a:rPr lang="ru-RU" sz="4000" dirty="0" smtClean="0"/>
              <a:t>«Процесс»</a:t>
            </a:r>
          </a:p>
          <a:p>
            <a:r>
              <a:rPr lang="ru-RU" sz="4000" dirty="0" smtClean="0"/>
              <a:t>«Воспитательный процесс»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40768"/>
            <a:ext cx="8229600" cy="432511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Свежесть и бодрость во мне.</a:t>
            </a:r>
          </a:p>
          <a:p>
            <a:pPr algn="ctr">
              <a:buNone/>
            </a:pPr>
            <a:r>
              <a:rPr lang="ru-RU" dirty="0" smtClean="0"/>
              <a:t>Я заряжен энергией.</a:t>
            </a:r>
          </a:p>
          <a:p>
            <a:pPr algn="ctr">
              <a:buNone/>
            </a:pPr>
            <a:r>
              <a:rPr lang="ru-RU" dirty="0" smtClean="0"/>
              <a:t>Я владею своим временем.</a:t>
            </a:r>
          </a:p>
          <a:p>
            <a:pPr algn="ctr">
              <a:buNone/>
            </a:pPr>
            <a:r>
              <a:rPr lang="ru-RU" dirty="0" smtClean="0"/>
              <a:t>Работа на уроке.</a:t>
            </a:r>
          </a:p>
          <a:p>
            <a:pPr algn="ctr">
              <a:buNone/>
            </a:pPr>
            <a:r>
              <a:rPr lang="ru-RU" dirty="0" smtClean="0"/>
              <a:t>Приносит успех.</a:t>
            </a:r>
          </a:p>
          <a:p>
            <a:pPr algn="ctr">
              <a:buNone/>
            </a:pPr>
            <a:r>
              <a:rPr lang="ru-RU" dirty="0" smtClean="0"/>
              <a:t>Впереди плодотворный день.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5.infourok.ru/uploads/ex/108a/000344d9-88d07b89/img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337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«Когда Тане было 9 лет, она весила 28 кг, а в 12 лет она стала весить 36 кг. На сколько измениться вес Тани? Почему изменяется масса тела с возрастом? Как здоровье человека зависит от его веса?»</a:t>
            </a:r>
            <a:endParaRPr lang="ru-RU" sz="36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147</TotalTime>
  <Words>128</Words>
  <Application>Microsoft Office PowerPoint</Application>
  <PresentationFormat>Экран (4:3)</PresentationFormat>
  <Paragraphs>22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Городская</vt:lpstr>
      <vt:lpstr>Слайд 1</vt:lpstr>
      <vt:lpstr>«Здоровьесберегающая деятельность педагога в учебно – воспитательном процессе» </vt:lpstr>
      <vt:lpstr>Цель: выявить  особенности здоровьесберегающего обучения младших школьников на уроках и внеурочной работе</vt:lpstr>
      <vt:lpstr> 1. Изучить научно – методическую базу по здоровьесберегающему обучению. 2. Раскрыть основные характеристики здоровьесберегающих технологий в обучении школьников. 3. Отобрать наиболее эффективные формы, средства здоровьесберегающего обучения. 4. Разработать рекомендации по здоровьесбережению детей в начальной школе. </vt:lpstr>
      <vt:lpstr>Слайд 5</vt:lpstr>
      <vt:lpstr>Слайд 6</vt:lpstr>
      <vt:lpstr>Слайд 7</vt:lpstr>
      <vt:lpstr>Слайд 8</vt:lpstr>
      <vt:lpstr>Слайд 9</vt:lpstr>
      <vt:lpstr>«Скульптура»</vt:lpstr>
      <vt:lpstr>«Рубим капусту», 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«Здоровьесберегающая деятельность педагога в учебно – воспитательном процессе»</dc:title>
  <dc:creator>Валентина</dc:creator>
  <cp:lastModifiedBy>Валентина</cp:lastModifiedBy>
  <cp:revision>3</cp:revision>
  <dcterms:created xsi:type="dcterms:W3CDTF">2019-04-26T18:02:35Z</dcterms:created>
  <dcterms:modified xsi:type="dcterms:W3CDTF">2019-11-16T11:23:45Z</dcterms:modified>
</cp:coreProperties>
</file>